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 id="260" r:id="rId5"/>
    <p:sldId id="263" r:id="rId6"/>
    <p:sldId id="264" r:id="rId7"/>
    <p:sldId id="265" r:id="rId8"/>
    <p:sldId id="266" r:id="rId9"/>
    <p:sldId id="268"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175AE1-66B5-464F-85D5-1B41D0EDD449}" v="27" dt="2021-03-17T03:55:41.111"/>
    <p1510:client id="{F3E568D2-49C9-4CFB-8F79-75AE26768D9A}" v="14" dt="2021-03-18T00:29:58.6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10" d="100"/>
          <a:sy n="110" d="100"/>
        </p:scale>
        <p:origin x="552" y="10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briel Pivaro" userId="33f87a8b-9198-4294-a95e-634c23fe851a" providerId="ADAL" clId="{59175AE1-66B5-464F-85D5-1B41D0EDD449}"/>
    <pc:docChg chg="undo redo custSel addSld delSld modSld">
      <pc:chgData name="Gabriel Pivaro" userId="33f87a8b-9198-4294-a95e-634c23fe851a" providerId="ADAL" clId="{59175AE1-66B5-464F-85D5-1B41D0EDD449}" dt="2021-03-17T03:55:55.897" v="1553" actId="693"/>
      <pc:docMkLst>
        <pc:docMk/>
      </pc:docMkLst>
      <pc:sldChg chg="modSp mod">
        <pc:chgData name="Gabriel Pivaro" userId="33f87a8b-9198-4294-a95e-634c23fe851a" providerId="ADAL" clId="{59175AE1-66B5-464F-85D5-1B41D0EDD449}" dt="2021-03-17T03:30:36.324" v="988" actId="404"/>
        <pc:sldMkLst>
          <pc:docMk/>
          <pc:sldMk cId="4043737824" sldId="257"/>
        </pc:sldMkLst>
        <pc:spChg chg="mod">
          <ac:chgData name="Gabriel Pivaro" userId="33f87a8b-9198-4294-a95e-634c23fe851a" providerId="ADAL" clId="{59175AE1-66B5-464F-85D5-1B41D0EDD449}" dt="2021-03-17T03:30:36.324" v="988" actId="404"/>
          <ac:spMkLst>
            <pc:docMk/>
            <pc:sldMk cId="4043737824" sldId="257"/>
            <ac:spMk id="2" creationId="{78FD68DA-43BA-4508-8DE2-BA9BB7B2FA5B}"/>
          </ac:spMkLst>
        </pc:spChg>
      </pc:sldChg>
      <pc:sldChg chg="modSp mod">
        <pc:chgData name="Gabriel Pivaro" userId="33f87a8b-9198-4294-a95e-634c23fe851a" providerId="ADAL" clId="{59175AE1-66B5-464F-85D5-1B41D0EDD449}" dt="2021-03-17T03:15:26.750" v="760" actId="1035"/>
        <pc:sldMkLst>
          <pc:docMk/>
          <pc:sldMk cId="191714609" sldId="258"/>
        </pc:sldMkLst>
        <pc:spChg chg="mod">
          <ac:chgData name="Gabriel Pivaro" userId="33f87a8b-9198-4294-a95e-634c23fe851a" providerId="ADAL" clId="{59175AE1-66B5-464F-85D5-1B41D0EDD449}" dt="2021-03-17T03:15:26.750" v="760" actId="1035"/>
          <ac:spMkLst>
            <pc:docMk/>
            <pc:sldMk cId="191714609" sldId="258"/>
            <ac:spMk id="2" creationId="{9AB2EA78-AEB3-469B-9025-3B17201A457B}"/>
          </ac:spMkLst>
        </pc:spChg>
        <pc:spChg chg="mod">
          <ac:chgData name="Gabriel Pivaro" userId="33f87a8b-9198-4294-a95e-634c23fe851a" providerId="ADAL" clId="{59175AE1-66B5-464F-85D5-1B41D0EDD449}" dt="2021-03-17T03:10:00.525" v="677"/>
          <ac:spMkLst>
            <pc:docMk/>
            <pc:sldMk cId="191714609" sldId="258"/>
            <ac:spMk id="3" creationId="{255E1F2F-E259-4EA8-9FFD-3A10AF541859}"/>
          </ac:spMkLst>
        </pc:spChg>
      </pc:sldChg>
      <pc:sldChg chg="addSp delSp modSp new mod">
        <pc:chgData name="Gabriel Pivaro" userId="33f87a8b-9198-4294-a95e-634c23fe851a" providerId="ADAL" clId="{59175AE1-66B5-464F-85D5-1B41D0EDD449}" dt="2021-03-17T03:31:08.677" v="990" actId="2710"/>
        <pc:sldMkLst>
          <pc:docMk/>
          <pc:sldMk cId="4155369627" sldId="259"/>
        </pc:sldMkLst>
        <pc:spChg chg="mod">
          <ac:chgData name="Gabriel Pivaro" userId="33f87a8b-9198-4294-a95e-634c23fe851a" providerId="ADAL" clId="{59175AE1-66B5-464F-85D5-1B41D0EDD449}" dt="2021-03-17T02:34:29.981" v="15" actId="20577"/>
          <ac:spMkLst>
            <pc:docMk/>
            <pc:sldMk cId="4155369627" sldId="259"/>
            <ac:spMk id="2" creationId="{B58A3D3F-EB60-445C-9162-C14D4A140D8D}"/>
          </ac:spMkLst>
        </pc:spChg>
        <pc:spChg chg="add del mod">
          <ac:chgData name="Gabriel Pivaro" userId="33f87a8b-9198-4294-a95e-634c23fe851a" providerId="ADAL" clId="{59175AE1-66B5-464F-85D5-1B41D0EDD449}" dt="2021-03-17T03:31:03.330" v="989" actId="2710"/>
          <ac:spMkLst>
            <pc:docMk/>
            <pc:sldMk cId="4155369627" sldId="259"/>
            <ac:spMk id="3" creationId="{03C3DD5D-BFD3-45CD-8203-8326EC23753D}"/>
          </ac:spMkLst>
        </pc:spChg>
        <pc:spChg chg="add mod">
          <ac:chgData name="Gabriel Pivaro" userId="33f87a8b-9198-4294-a95e-634c23fe851a" providerId="ADAL" clId="{59175AE1-66B5-464F-85D5-1B41D0EDD449}" dt="2021-03-17T03:31:08.677" v="990" actId="2710"/>
          <ac:spMkLst>
            <pc:docMk/>
            <pc:sldMk cId="4155369627" sldId="259"/>
            <ac:spMk id="4" creationId="{68876CF0-6659-4562-BFED-9A053FC4CAE9}"/>
          </ac:spMkLst>
        </pc:spChg>
        <pc:spChg chg="add mod">
          <ac:chgData name="Gabriel Pivaro" userId="33f87a8b-9198-4294-a95e-634c23fe851a" providerId="ADAL" clId="{59175AE1-66B5-464F-85D5-1B41D0EDD449}" dt="2021-03-17T03:14:26.341" v="751" actId="1076"/>
          <ac:spMkLst>
            <pc:docMk/>
            <pc:sldMk cId="4155369627" sldId="259"/>
            <ac:spMk id="5" creationId="{E3E778D3-A59B-4056-A4DE-13C2FC227D83}"/>
          </ac:spMkLst>
        </pc:spChg>
      </pc:sldChg>
      <pc:sldChg chg="addSp delSp modSp new mod modClrScheme chgLayout">
        <pc:chgData name="Gabriel Pivaro" userId="33f87a8b-9198-4294-a95e-634c23fe851a" providerId="ADAL" clId="{59175AE1-66B5-464F-85D5-1B41D0EDD449}" dt="2021-03-17T03:40:12.685" v="1064" actId="962"/>
        <pc:sldMkLst>
          <pc:docMk/>
          <pc:sldMk cId="232671001" sldId="260"/>
        </pc:sldMkLst>
        <pc:spChg chg="add del mod ord">
          <ac:chgData name="Gabriel Pivaro" userId="33f87a8b-9198-4294-a95e-634c23fe851a" providerId="ADAL" clId="{59175AE1-66B5-464F-85D5-1B41D0EDD449}" dt="2021-03-17T02:44:20.737" v="218" actId="20577"/>
          <ac:spMkLst>
            <pc:docMk/>
            <pc:sldMk cId="232671001" sldId="260"/>
            <ac:spMk id="2" creationId="{E8228A26-1AAA-44D3-80F1-CB12837D3789}"/>
          </ac:spMkLst>
        </pc:spChg>
        <pc:spChg chg="del">
          <ac:chgData name="Gabriel Pivaro" userId="33f87a8b-9198-4294-a95e-634c23fe851a" providerId="ADAL" clId="{59175AE1-66B5-464F-85D5-1B41D0EDD449}" dt="2021-03-17T02:39:22.488" v="28"/>
          <ac:spMkLst>
            <pc:docMk/>
            <pc:sldMk cId="232671001" sldId="260"/>
            <ac:spMk id="3" creationId="{4688EFB9-AF05-49CC-A232-A35C9F019173}"/>
          </ac:spMkLst>
        </pc:spChg>
        <pc:spChg chg="add del mod ord">
          <ac:chgData name="Gabriel Pivaro" userId="33f87a8b-9198-4294-a95e-634c23fe851a" providerId="ADAL" clId="{59175AE1-66B5-464F-85D5-1B41D0EDD449}" dt="2021-03-17T02:41:28.756" v="71" actId="700"/>
          <ac:spMkLst>
            <pc:docMk/>
            <pc:sldMk cId="232671001" sldId="260"/>
            <ac:spMk id="6" creationId="{FF967740-401A-4835-B13E-4BF8C3030D63}"/>
          </ac:spMkLst>
        </pc:spChg>
        <pc:spChg chg="add del mod ord">
          <ac:chgData name="Gabriel Pivaro" userId="33f87a8b-9198-4294-a95e-634c23fe851a" providerId="ADAL" clId="{59175AE1-66B5-464F-85D5-1B41D0EDD449}" dt="2021-03-17T02:41:28.756" v="71" actId="700"/>
          <ac:spMkLst>
            <pc:docMk/>
            <pc:sldMk cId="232671001" sldId="260"/>
            <ac:spMk id="7" creationId="{45C4FCEE-366E-4640-8E03-464573371E8C}"/>
          </ac:spMkLst>
        </pc:spChg>
        <pc:spChg chg="add del mod">
          <ac:chgData name="Gabriel Pivaro" userId="33f87a8b-9198-4294-a95e-634c23fe851a" providerId="ADAL" clId="{59175AE1-66B5-464F-85D5-1B41D0EDD449}" dt="2021-03-17T02:42:19.053" v="78"/>
          <ac:spMkLst>
            <pc:docMk/>
            <pc:sldMk cId="232671001" sldId="260"/>
            <ac:spMk id="9" creationId="{FFC7C503-B773-4197-8B0B-E699400949C6}"/>
          </ac:spMkLst>
        </pc:spChg>
        <pc:spChg chg="add mod">
          <ac:chgData name="Gabriel Pivaro" userId="33f87a8b-9198-4294-a95e-634c23fe851a" providerId="ADAL" clId="{59175AE1-66B5-464F-85D5-1B41D0EDD449}" dt="2021-03-17T03:01:01.844" v="662"/>
          <ac:spMkLst>
            <pc:docMk/>
            <pc:sldMk cId="232671001" sldId="260"/>
            <ac:spMk id="10" creationId="{9E4757FF-F64C-4F2A-AE52-64AFDA69CCCA}"/>
          </ac:spMkLst>
        </pc:spChg>
        <pc:spChg chg="add del mod">
          <ac:chgData name="Gabriel Pivaro" userId="33f87a8b-9198-4294-a95e-634c23fe851a" providerId="ADAL" clId="{59175AE1-66B5-464F-85D5-1B41D0EDD449}" dt="2021-03-17T03:40:06.177" v="1061"/>
          <ac:spMkLst>
            <pc:docMk/>
            <pc:sldMk cId="232671001" sldId="260"/>
            <ac:spMk id="12" creationId="{E3A62E4C-85BD-43D0-95D9-49A835A9E1F4}"/>
          </ac:spMkLst>
        </pc:spChg>
        <pc:picChg chg="add del mod ord">
          <ac:chgData name="Gabriel Pivaro" userId="33f87a8b-9198-4294-a95e-634c23fe851a" providerId="ADAL" clId="{59175AE1-66B5-464F-85D5-1B41D0EDD449}" dt="2021-03-17T03:40:02.296" v="1060" actId="478"/>
          <ac:picMkLst>
            <pc:docMk/>
            <pc:sldMk cId="232671001" sldId="260"/>
            <ac:picMk id="5" creationId="{C0D534C1-64A3-4965-9CA6-D7619982F5E1}"/>
          </ac:picMkLst>
        </pc:picChg>
        <pc:picChg chg="add mod">
          <ac:chgData name="Gabriel Pivaro" userId="33f87a8b-9198-4294-a95e-634c23fe851a" providerId="ADAL" clId="{59175AE1-66B5-464F-85D5-1B41D0EDD449}" dt="2021-03-17T02:41:48.046" v="75" actId="14100"/>
          <ac:picMkLst>
            <pc:docMk/>
            <pc:sldMk cId="232671001" sldId="260"/>
            <ac:picMk id="8" creationId="{FD015CCC-499E-4AFF-BA2A-E348329174BC}"/>
          </ac:picMkLst>
        </pc:picChg>
        <pc:picChg chg="add mod">
          <ac:chgData name="Gabriel Pivaro" userId="33f87a8b-9198-4294-a95e-634c23fe851a" providerId="ADAL" clId="{59175AE1-66B5-464F-85D5-1B41D0EDD449}" dt="2021-03-17T03:40:12.685" v="1064" actId="962"/>
          <ac:picMkLst>
            <pc:docMk/>
            <pc:sldMk cId="232671001" sldId="260"/>
            <ac:picMk id="14" creationId="{CFF994AD-A021-41B0-8F43-E1735CEF04CA}"/>
          </ac:picMkLst>
        </pc:picChg>
      </pc:sldChg>
      <pc:sldChg chg="addSp delSp modSp new del mod modClrScheme chgLayout">
        <pc:chgData name="Gabriel Pivaro" userId="33f87a8b-9198-4294-a95e-634c23fe851a" providerId="ADAL" clId="{59175AE1-66B5-464F-85D5-1B41D0EDD449}" dt="2021-03-17T03:18:13.873" v="761" actId="47"/>
        <pc:sldMkLst>
          <pc:docMk/>
          <pc:sldMk cId="98743439" sldId="261"/>
        </pc:sldMkLst>
        <pc:spChg chg="del mod ord">
          <ac:chgData name="Gabriel Pivaro" userId="33f87a8b-9198-4294-a95e-634c23fe851a" providerId="ADAL" clId="{59175AE1-66B5-464F-85D5-1B41D0EDD449}" dt="2021-03-17T02:42:24.106" v="79" actId="700"/>
          <ac:spMkLst>
            <pc:docMk/>
            <pc:sldMk cId="98743439" sldId="261"/>
            <ac:spMk id="2" creationId="{B8CF3672-BD68-4465-BA96-D9ACFA98141F}"/>
          </ac:spMkLst>
        </pc:spChg>
        <pc:spChg chg="del mod ord">
          <ac:chgData name="Gabriel Pivaro" userId="33f87a8b-9198-4294-a95e-634c23fe851a" providerId="ADAL" clId="{59175AE1-66B5-464F-85D5-1B41D0EDD449}" dt="2021-03-17T02:42:24.106" v="79" actId="700"/>
          <ac:spMkLst>
            <pc:docMk/>
            <pc:sldMk cId="98743439" sldId="261"/>
            <ac:spMk id="3" creationId="{9DE928CC-396E-40A2-8956-AA66D3755640}"/>
          </ac:spMkLst>
        </pc:spChg>
        <pc:spChg chg="add mod ord">
          <ac:chgData name="Gabriel Pivaro" userId="33f87a8b-9198-4294-a95e-634c23fe851a" providerId="ADAL" clId="{59175AE1-66B5-464F-85D5-1B41D0EDD449}" dt="2021-03-17T02:42:24.106" v="79" actId="700"/>
          <ac:spMkLst>
            <pc:docMk/>
            <pc:sldMk cId="98743439" sldId="261"/>
            <ac:spMk id="4" creationId="{FCBC4A16-8837-4BEC-86F3-64AB4E495E5B}"/>
          </ac:spMkLst>
        </pc:spChg>
        <pc:spChg chg="add mod ord">
          <ac:chgData name="Gabriel Pivaro" userId="33f87a8b-9198-4294-a95e-634c23fe851a" providerId="ADAL" clId="{59175AE1-66B5-464F-85D5-1B41D0EDD449}" dt="2021-03-17T02:43:35.318" v="178" actId="14100"/>
          <ac:spMkLst>
            <pc:docMk/>
            <pc:sldMk cId="98743439" sldId="261"/>
            <ac:spMk id="5" creationId="{E5B8571D-4D0C-4438-97BB-55260B94C4C3}"/>
          </ac:spMkLst>
        </pc:spChg>
        <pc:spChg chg="add mod ord">
          <ac:chgData name="Gabriel Pivaro" userId="33f87a8b-9198-4294-a95e-634c23fe851a" providerId="ADAL" clId="{59175AE1-66B5-464F-85D5-1B41D0EDD449}" dt="2021-03-17T02:42:24.106" v="79" actId="700"/>
          <ac:spMkLst>
            <pc:docMk/>
            <pc:sldMk cId="98743439" sldId="261"/>
            <ac:spMk id="6" creationId="{BAEEB2E9-A652-4C8C-8C77-EC64B81583DF}"/>
          </ac:spMkLst>
        </pc:spChg>
      </pc:sldChg>
      <pc:sldChg chg="modSp new mod">
        <pc:chgData name="Gabriel Pivaro" userId="33f87a8b-9198-4294-a95e-634c23fe851a" providerId="ADAL" clId="{59175AE1-66B5-464F-85D5-1B41D0EDD449}" dt="2021-03-17T03:25:22.683" v="933" actId="20577"/>
        <pc:sldMkLst>
          <pc:docMk/>
          <pc:sldMk cId="4197702707" sldId="262"/>
        </pc:sldMkLst>
        <pc:spChg chg="mod">
          <ac:chgData name="Gabriel Pivaro" userId="33f87a8b-9198-4294-a95e-634c23fe851a" providerId="ADAL" clId="{59175AE1-66B5-464F-85D5-1B41D0EDD449}" dt="2021-03-17T03:18:19.385" v="769" actId="20577"/>
          <ac:spMkLst>
            <pc:docMk/>
            <pc:sldMk cId="4197702707" sldId="262"/>
            <ac:spMk id="2" creationId="{69C783BA-BDEE-4143-9B6F-138EB20A1132}"/>
          </ac:spMkLst>
        </pc:spChg>
        <pc:spChg chg="mod">
          <ac:chgData name="Gabriel Pivaro" userId="33f87a8b-9198-4294-a95e-634c23fe851a" providerId="ADAL" clId="{59175AE1-66B5-464F-85D5-1B41D0EDD449}" dt="2021-03-17T03:25:22.683" v="933" actId="20577"/>
          <ac:spMkLst>
            <pc:docMk/>
            <pc:sldMk cId="4197702707" sldId="262"/>
            <ac:spMk id="3" creationId="{BC8A5B79-597E-4EBD-AB8D-46AE33E5975C}"/>
          </ac:spMkLst>
        </pc:spChg>
      </pc:sldChg>
      <pc:sldChg chg="addSp delSp modSp add mod">
        <pc:chgData name="Gabriel Pivaro" userId="33f87a8b-9198-4294-a95e-634c23fe851a" providerId="ADAL" clId="{59175AE1-66B5-464F-85D5-1B41D0EDD449}" dt="2021-03-17T03:55:55.897" v="1553" actId="693"/>
        <pc:sldMkLst>
          <pc:docMk/>
          <pc:sldMk cId="3924530186" sldId="263"/>
        </pc:sldMkLst>
        <pc:spChg chg="mod">
          <ac:chgData name="Gabriel Pivaro" userId="33f87a8b-9198-4294-a95e-634c23fe851a" providerId="ADAL" clId="{59175AE1-66B5-464F-85D5-1B41D0EDD449}" dt="2021-03-17T02:53:09.674" v="390" actId="20577"/>
          <ac:spMkLst>
            <pc:docMk/>
            <pc:sldMk cId="3924530186" sldId="263"/>
            <ac:spMk id="2" creationId="{E8228A26-1AAA-44D3-80F1-CB12837D3789}"/>
          </ac:spMkLst>
        </pc:spChg>
        <pc:spChg chg="add del mod">
          <ac:chgData name="Gabriel Pivaro" userId="33f87a8b-9198-4294-a95e-634c23fe851a" providerId="ADAL" clId="{59175AE1-66B5-464F-85D5-1B41D0EDD449}" dt="2021-03-17T02:50:57.640" v="356"/>
          <ac:spMkLst>
            <pc:docMk/>
            <pc:sldMk cId="3924530186" sldId="263"/>
            <ac:spMk id="4" creationId="{96826858-EDE1-4500-AEB3-0AFE7CF23342}"/>
          </ac:spMkLst>
        </pc:spChg>
        <pc:spChg chg="mod">
          <ac:chgData name="Gabriel Pivaro" userId="33f87a8b-9198-4294-a95e-634c23fe851a" providerId="ADAL" clId="{59175AE1-66B5-464F-85D5-1B41D0EDD449}" dt="2021-03-17T03:00:57.595" v="659"/>
          <ac:spMkLst>
            <pc:docMk/>
            <pc:sldMk cId="3924530186" sldId="263"/>
            <ac:spMk id="10" creationId="{9E4757FF-F64C-4F2A-AE52-64AFDA69CCCA}"/>
          </ac:spMkLst>
        </pc:spChg>
        <pc:spChg chg="add del mod">
          <ac:chgData name="Gabriel Pivaro" userId="33f87a8b-9198-4294-a95e-634c23fe851a" providerId="ADAL" clId="{59175AE1-66B5-464F-85D5-1B41D0EDD449}" dt="2021-03-17T03:55:41.111" v="1549"/>
          <ac:spMkLst>
            <pc:docMk/>
            <pc:sldMk cId="3924530186" sldId="263"/>
            <ac:spMk id="11" creationId="{F25C8636-D40D-48CF-82D4-D96B7B95DB3E}"/>
          </ac:spMkLst>
        </pc:spChg>
        <pc:picChg chg="del">
          <ac:chgData name="Gabriel Pivaro" userId="33f87a8b-9198-4294-a95e-634c23fe851a" providerId="ADAL" clId="{59175AE1-66B5-464F-85D5-1B41D0EDD449}" dt="2021-03-17T02:50:52.515" v="355" actId="478"/>
          <ac:picMkLst>
            <pc:docMk/>
            <pc:sldMk cId="3924530186" sldId="263"/>
            <ac:picMk id="5" creationId="{C0D534C1-64A3-4965-9CA6-D7619982F5E1}"/>
          </ac:picMkLst>
        </pc:picChg>
        <pc:picChg chg="add del mod">
          <ac:chgData name="Gabriel Pivaro" userId="33f87a8b-9198-4294-a95e-634c23fe851a" providerId="ADAL" clId="{59175AE1-66B5-464F-85D5-1B41D0EDD449}" dt="2021-03-17T03:55:38.065" v="1548" actId="478"/>
          <ac:picMkLst>
            <pc:docMk/>
            <pc:sldMk cId="3924530186" sldId="263"/>
            <ac:picMk id="7" creationId="{149253EA-684F-4437-A96B-25AB6E13195B}"/>
          </ac:picMkLst>
        </pc:picChg>
        <pc:picChg chg="add mod">
          <ac:chgData name="Gabriel Pivaro" userId="33f87a8b-9198-4294-a95e-634c23fe851a" providerId="ADAL" clId="{59175AE1-66B5-464F-85D5-1B41D0EDD449}" dt="2021-03-17T03:55:55.897" v="1553" actId="693"/>
          <ac:picMkLst>
            <pc:docMk/>
            <pc:sldMk cId="3924530186" sldId="263"/>
            <ac:picMk id="13" creationId="{0B146ED7-0224-45F2-A50F-DE9CB047353F}"/>
          </ac:picMkLst>
        </pc:picChg>
      </pc:sldChg>
      <pc:sldChg chg="addSp delSp modSp add mod">
        <pc:chgData name="Gabriel Pivaro" userId="33f87a8b-9198-4294-a95e-634c23fe851a" providerId="ADAL" clId="{59175AE1-66B5-464F-85D5-1B41D0EDD449}" dt="2021-03-17T03:00:53.332" v="656" actId="1035"/>
        <pc:sldMkLst>
          <pc:docMk/>
          <pc:sldMk cId="4049780113" sldId="264"/>
        </pc:sldMkLst>
        <pc:spChg chg="mod">
          <ac:chgData name="Gabriel Pivaro" userId="33f87a8b-9198-4294-a95e-634c23fe851a" providerId="ADAL" clId="{59175AE1-66B5-464F-85D5-1B41D0EDD449}" dt="2021-03-17T03:00:18.912" v="626" actId="255"/>
          <ac:spMkLst>
            <pc:docMk/>
            <pc:sldMk cId="4049780113" sldId="264"/>
            <ac:spMk id="2" creationId="{E8228A26-1AAA-44D3-80F1-CB12837D3789}"/>
          </ac:spMkLst>
        </pc:spChg>
        <pc:spChg chg="add del mod">
          <ac:chgData name="Gabriel Pivaro" userId="33f87a8b-9198-4294-a95e-634c23fe851a" providerId="ADAL" clId="{59175AE1-66B5-464F-85D5-1B41D0EDD449}" dt="2021-03-17T02:56:26.127" v="395"/>
          <ac:spMkLst>
            <pc:docMk/>
            <pc:sldMk cId="4049780113" sldId="264"/>
            <ac:spMk id="4" creationId="{DAC976EE-499D-49C6-93C4-3E81F71C51DE}"/>
          </ac:spMkLst>
        </pc:spChg>
        <pc:spChg chg="mod">
          <ac:chgData name="Gabriel Pivaro" userId="33f87a8b-9198-4294-a95e-634c23fe851a" providerId="ADAL" clId="{59175AE1-66B5-464F-85D5-1B41D0EDD449}" dt="2021-03-17T03:00:53.332" v="656" actId="1035"/>
          <ac:spMkLst>
            <pc:docMk/>
            <pc:sldMk cId="4049780113" sldId="264"/>
            <ac:spMk id="10" creationId="{9E4757FF-F64C-4F2A-AE52-64AFDA69CCCA}"/>
          </ac:spMkLst>
        </pc:spChg>
        <pc:picChg chg="add mod">
          <ac:chgData name="Gabriel Pivaro" userId="33f87a8b-9198-4294-a95e-634c23fe851a" providerId="ADAL" clId="{59175AE1-66B5-464F-85D5-1B41D0EDD449}" dt="2021-03-17T02:58:30.096" v="502" actId="693"/>
          <ac:picMkLst>
            <pc:docMk/>
            <pc:sldMk cId="4049780113" sldId="264"/>
            <ac:picMk id="6" creationId="{05B37D46-F89A-4391-9578-F21DEEC1D02A}"/>
          </ac:picMkLst>
        </pc:picChg>
        <pc:picChg chg="del">
          <ac:chgData name="Gabriel Pivaro" userId="33f87a8b-9198-4294-a95e-634c23fe851a" providerId="ADAL" clId="{59175AE1-66B5-464F-85D5-1B41D0EDD449}" dt="2021-03-17T02:56:20.185" v="394" actId="478"/>
          <ac:picMkLst>
            <pc:docMk/>
            <pc:sldMk cId="4049780113" sldId="264"/>
            <ac:picMk id="7" creationId="{149253EA-684F-4437-A96B-25AB6E13195B}"/>
          </ac:picMkLst>
        </pc:picChg>
      </pc:sldChg>
      <pc:sldChg chg="addSp delSp modSp add mod">
        <pc:chgData name="Gabriel Pivaro" userId="33f87a8b-9198-4294-a95e-634c23fe851a" providerId="ADAL" clId="{59175AE1-66B5-464F-85D5-1B41D0EDD449}" dt="2021-03-17T03:46:39.686" v="1098" actId="1076"/>
        <pc:sldMkLst>
          <pc:docMk/>
          <pc:sldMk cId="2988944205" sldId="265"/>
        </pc:sldMkLst>
        <pc:spChg chg="mod">
          <ac:chgData name="Gabriel Pivaro" userId="33f87a8b-9198-4294-a95e-634c23fe851a" providerId="ADAL" clId="{59175AE1-66B5-464F-85D5-1B41D0EDD449}" dt="2021-03-17T03:29:08.652" v="982" actId="20577"/>
          <ac:spMkLst>
            <pc:docMk/>
            <pc:sldMk cId="2988944205" sldId="265"/>
            <ac:spMk id="2" creationId="{E8228A26-1AAA-44D3-80F1-CB12837D3789}"/>
          </ac:spMkLst>
        </pc:spChg>
        <pc:spChg chg="add del mod">
          <ac:chgData name="Gabriel Pivaro" userId="33f87a8b-9198-4294-a95e-634c23fe851a" providerId="ADAL" clId="{59175AE1-66B5-464F-85D5-1B41D0EDD449}" dt="2021-03-17T03:28:15.665" v="936"/>
          <ac:spMkLst>
            <pc:docMk/>
            <pc:sldMk cId="2988944205" sldId="265"/>
            <ac:spMk id="4" creationId="{CD15F180-E9F4-432B-9D70-F6D79034978A}"/>
          </ac:spMkLst>
        </pc:spChg>
        <pc:spChg chg="mod">
          <ac:chgData name="Gabriel Pivaro" userId="33f87a8b-9198-4294-a95e-634c23fe851a" providerId="ADAL" clId="{59175AE1-66B5-464F-85D5-1B41D0EDD449}" dt="2021-03-17T03:28:36.620" v="944" actId="20577"/>
          <ac:spMkLst>
            <pc:docMk/>
            <pc:sldMk cId="2988944205" sldId="265"/>
            <ac:spMk id="10" creationId="{9E4757FF-F64C-4F2A-AE52-64AFDA69CCCA}"/>
          </ac:spMkLst>
        </pc:spChg>
        <pc:spChg chg="add del mod">
          <ac:chgData name="Gabriel Pivaro" userId="33f87a8b-9198-4294-a95e-634c23fe851a" providerId="ADAL" clId="{59175AE1-66B5-464F-85D5-1B41D0EDD449}" dt="2021-03-17T03:46:29.193" v="1094"/>
          <ac:spMkLst>
            <pc:docMk/>
            <pc:sldMk cId="2988944205" sldId="265"/>
            <ac:spMk id="11" creationId="{57EB2287-390B-4F35-B7A1-BB1626B7F379}"/>
          </ac:spMkLst>
        </pc:spChg>
        <pc:picChg chg="del">
          <ac:chgData name="Gabriel Pivaro" userId="33f87a8b-9198-4294-a95e-634c23fe851a" providerId="ADAL" clId="{59175AE1-66B5-464F-85D5-1B41D0EDD449}" dt="2021-03-17T03:26:02.238" v="935" actId="478"/>
          <ac:picMkLst>
            <pc:docMk/>
            <pc:sldMk cId="2988944205" sldId="265"/>
            <ac:picMk id="6" creationId="{05B37D46-F89A-4391-9578-F21DEEC1D02A}"/>
          </ac:picMkLst>
        </pc:picChg>
        <pc:picChg chg="add del mod">
          <ac:chgData name="Gabriel Pivaro" userId="33f87a8b-9198-4294-a95e-634c23fe851a" providerId="ADAL" clId="{59175AE1-66B5-464F-85D5-1B41D0EDD449}" dt="2021-03-17T03:46:25.496" v="1093" actId="478"/>
          <ac:picMkLst>
            <pc:docMk/>
            <pc:sldMk cId="2988944205" sldId="265"/>
            <ac:picMk id="7" creationId="{85B34913-9E0D-4499-A68E-B2BF432BAFAB}"/>
          </ac:picMkLst>
        </pc:picChg>
        <pc:picChg chg="add mod">
          <ac:chgData name="Gabriel Pivaro" userId="33f87a8b-9198-4294-a95e-634c23fe851a" providerId="ADAL" clId="{59175AE1-66B5-464F-85D5-1B41D0EDD449}" dt="2021-03-17T03:46:39.686" v="1098" actId="1076"/>
          <ac:picMkLst>
            <pc:docMk/>
            <pc:sldMk cId="2988944205" sldId="265"/>
            <ac:picMk id="13" creationId="{66C75E68-60DE-4D30-A150-F8EBC8B7E1D5}"/>
          </ac:picMkLst>
        </pc:picChg>
      </pc:sldChg>
      <pc:sldChg chg="addSp delSp modSp add mod">
        <pc:chgData name="Gabriel Pivaro" userId="33f87a8b-9198-4294-a95e-634c23fe851a" providerId="ADAL" clId="{59175AE1-66B5-464F-85D5-1B41D0EDD449}" dt="2021-03-17T03:45:00.273" v="1092" actId="20577"/>
        <pc:sldMkLst>
          <pc:docMk/>
          <pc:sldMk cId="2593672750" sldId="266"/>
        </pc:sldMkLst>
        <pc:spChg chg="mod">
          <ac:chgData name="Gabriel Pivaro" userId="33f87a8b-9198-4294-a95e-634c23fe851a" providerId="ADAL" clId="{59175AE1-66B5-464F-85D5-1B41D0EDD449}" dt="2021-03-17T03:44:13.592" v="1072" actId="404"/>
          <ac:spMkLst>
            <pc:docMk/>
            <pc:sldMk cId="2593672750" sldId="266"/>
            <ac:spMk id="2" creationId="{E8228A26-1AAA-44D3-80F1-CB12837D3789}"/>
          </ac:spMkLst>
        </pc:spChg>
        <pc:spChg chg="add del mod">
          <ac:chgData name="Gabriel Pivaro" userId="33f87a8b-9198-4294-a95e-634c23fe851a" providerId="ADAL" clId="{59175AE1-66B5-464F-85D5-1B41D0EDD449}" dt="2021-03-17T03:43:43.013" v="1065"/>
          <ac:spMkLst>
            <pc:docMk/>
            <pc:sldMk cId="2593672750" sldId="266"/>
            <ac:spMk id="4" creationId="{1FEB34EC-15DE-4EC4-B40D-D22E53091937}"/>
          </ac:spMkLst>
        </pc:spChg>
        <pc:spChg chg="mod">
          <ac:chgData name="Gabriel Pivaro" userId="33f87a8b-9198-4294-a95e-634c23fe851a" providerId="ADAL" clId="{59175AE1-66B5-464F-85D5-1B41D0EDD449}" dt="2021-03-17T03:45:00.273" v="1092" actId="20577"/>
          <ac:spMkLst>
            <pc:docMk/>
            <pc:sldMk cId="2593672750" sldId="266"/>
            <ac:spMk id="10" creationId="{9E4757FF-F64C-4F2A-AE52-64AFDA69CCCA}"/>
          </ac:spMkLst>
        </pc:spChg>
        <pc:picChg chg="add mod">
          <ac:chgData name="Gabriel Pivaro" userId="33f87a8b-9198-4294-a95e-634c23fe851a" providerId="ADAL" clId="{59175AE1-66B5-464F-85D5-1B41D0EDD449}" dt="2021-03-17T03:43:59.184" v="1070" actId="693"/>
          <ac:picMkLst>
            <pc:docMk/>
            <pc:sldMk cId="2593672750" sldId="266"/>
            <ac:picMk id="6" creationId="{7FB718C8-7412-4165-A00B-CED09CD1F1E5}"/>
          </ac:picMkLst>
        </pc:picChg>
        <pc:picChg chg="del">
          <ac:chgData name="Gabriel Pivaro" userId="33f87a8b-9198-4294-a95e-634c23fe851a" providerId="ADAL" clId="{59175AE1-66B5-464F-85D5-1B41D0EDD449}" dt="2021-03-17T03:32:52.653" v="1059" actId="478"/>
          <ac:picMkLst>
            <pc:docMk/>
            <pc:sldMk cId="2593672750" sldId="266"/>
            <ac:picMk id="7" creationId="{85B34913-9E0D-4499-A68E-B2BF432BAFAB}"/>
          </ac:picMkLst>
        </pc:picChg>
      </pc:sldChg>
      <pc:sldChg chg="modSp new mod">
        <pc:chgData name="Gabriel Pivaro" userId="33f87a8b-9198-4294-a95e-634c23fe851a" providerId="ADAL" clId="{59175AE1-66B5-464F-85D5-1B41D0EDD449}" dt="2021-03-17T03:52:44.362" v="1465" actId="20577"/>
        <pc:sldMkLst>
          <pc:docMk/>
          <pc:sldMk cId="3755960523" sldId="267"/>
        </pc:sldMkLst>
        <pc:spChg chg="mod">
          <ac:chgData name="Gabriel Pivaro" userId="33f87a8b-9198-4294-a95e-634c23fe851a" providerId="ADAL" clId="{59175AE1-66B5-464F-85D5-1B41D0EDD449}" dt="2021-03-17T03:49:37.943" v="1118" actId="20577"/>
          <ac:spMkLst>
            <pc:docMk/>
            <pc:sldMk cId="3755960523" sldId="267"/>
            <ac:spMk id="2" creationId="{0C9E205F-6EBF-4874-8CBE-4B870317AD6D}"/>
          </ac:spMkLst>
        </pc:spChg>
        <pc:spChg chg="mod">
          <ac:chgData name="Gabriel Pivaro" userId="33f87a8b-9198-4294-a95e-634c23fe851a" providerId="ADAL" clId="{59175AE1-66B5-464F-85D5-1B41D0EDD449}" dt="2021-03-17T03:52:44.362" v="1465" actId="20577"/>
          <ac:spMkLst>
            <pc:docMk/>
            <pc:sldMk cId="3755960523" sldId="267"/>
            <ac:spMk id="3" creationId="{150713C7-2AB8-48F9-8E1E-9A793C500065}"/>
          </ac:spMkLst>
        </pc:spChg>
      </pc:sldChg>
      <pc:sldChg chg="addSp delSp modSp new del mod">
        <pc:chgData name="Gabriel Pivaro" userId="33f87a8b-9198-4294-a95e-634c23fe851a" providerId="ADAL" clId="{59175AE1-66B5-464F-85D5-1B41D0EDD449}" dt="2021-03-17T03:53:45.638" v="1509" actId="47"/>
        <pc:sldMkLst>
          <pc:docMk/>
          <pc:sldMk cId="1690328336" sldId="268"/>
        </pc:sldMkLst>
        <pc:spChg chg="mod">
          <ac:chgData name="Gabriel Pivaro" userId="33f87a8b-9198-4294-a95e-634c23fe851a" providerId="ADAL" clId="{59175AE1-66B5-464F-85D5-1B41D0EDD449}" dt="2021-03-17T03:53:19.861" v="1503" actId="20577"/>
          <ac:spMkLst>
            <pc:docMk/>
            <pc:sldMk cId="1690328336" sldId="268"/>
            <ac:spMk id="2" creationId="{13E03762-649D-4C78-8145-53B3084927D6}"/>
          </ac:spMkLst>
        </pc:spChg>
        <pc:spChg chg="del">
          <ac:chgData name="Gabriel Pivaro" userId="33f87a8b-9198-4294-a95e-634c23fe851a" providerId="ADAL" clId="{59175AE1-66B5-464F-85D5-1B41D0EDD449}" dt="2021-03-17T03:53:26.593" v="1504"/>
          <ac:spMkLst>
            <pc:docMk/>
            <pc:sldMk cId="1690328336" sldId="268"/>
            <ac:spMk id="3" creationId="{5D442C32-1F98-43D2-8ADF-E2B29C937ECA}"/>
          </ac:spMkLst>
        </pc:spChg>
        <pc:picChg chg="add mod">
          <ac:chgData name="Gabriel Pivaro" userId="33f87a8b-9198-4294-a95e-634c23fe851a" providerId="ADAL" clId="{59175AE1-66B5-464F-85D5-1B41D0EDD449}" dt="2021-03-17T03:53:36.214" v="1508" actId="1076"/>
          <ac:picMkLst>
            <pc:docMk/>
            <pc:sldMk cId="1690328336" sldId="268"/>
            <ac:picMk id="5" creationId="{40AA7E5C-1B22-49BF-B84B-AC85BD51E1A9}"/>
          </ac:picMkLst>
        </pc:picChg>
      </pc:sldChg>
      <pc:sldChg chg="addSp delSp modSp add mod">
        <pc:chgData name="Gabriel Pivaro" userId="33f87a8b-9198-4294-a95e-634c23fe851a" providerId="ADAL" clId="{59175AE1-66B5-464F-85D5-1B41D0EDD449}" dt="2021-03-17T03:54:14.449" v="1547" actId="403"/>
        <pc:sldMkLst>
          <pc:docMk/>
          <pc:sldMk cId="1805452284" sldId="268"/>
        </pc:sldMkLst>
        <pc:spChg chg="mod">
          <ac:chgData name="Gabriel Pivaro" userId="33f87a8b-9198-4294-a95e-634c23fe851a" providerId="ADAL" clId="{59175AE1-66B5-464F-85D5-1B41D0EDD449}" dt="2021-03-17T03:54:14.449" v="1547" actId="403"/>
          <ac:spMkLst>
            <pc:docMk/>
            <pc:sldMk cId="1805452284" sldId="268"/>
            <ac:spMk id="2" creationId="{E8228A26-1AAA-44D3-80F1-CB12837D3789}"/>
          </ac:spMkLst>
        </pc:spChg>
        <pc:spChg chg="add del mod">
          <ac:chgData name="Gabriel Pivaro" userId="33f87a8b-9198-4294-a95e-634c23fe851a" providerId="ADAL" clId="{59175AE1-66B5-464F-85D5-1B41D0EDD449}" dt="2021-03-17T03:53:56.797" v="1512"/>
          <ac:spMkLst>
            <pc:docMk/>
            <pc:sldMk cId="1805452284" sldId="268"/>
            <ac:spMk id="4" creationId="{0C27566B-2961-4062-AF91-C7DBC77457E7}"/>
          </ac:spMkLst>
        </pc:spChg>
        <pc:picChg chg="del">
          <ac:chgData name="Gabriel Pivaro" userId="33f87a8b-9198-4294-a95e-634c23fe851a" providerId="ADAL" clId="{59175AE1-66B5-464F-85D5-1B41D0EDD449}" dt="2021-03-17T03:53:52.867" v="1511" actId="478"/>
          <ac:picMkLst>
            <pc:docMk/>
            <pc:sldMk cId="1805452284" sldId="268"/>
            <ac:picMk id="6" creationId="{7FB718C8-7412-4165-A00B-CED09CD1F1E5}"/>
          </ac:picMkLst>
        </pc:picChg>
        <pc:picChg chg="add mod">
          <ac:chgData name="Gabriel Pivaro" userId="33f87a8b-9198-4294-a95e-634c23fe851a" providerId="ADAL" clId="{59175AE1-66B5-464F-85D5-1B41D0EDD449}" dt="2021-03-17T03:54:00.105" v="1515" actId="1076"/>
          <ac:picMkLst>
            <pc:docMk/>
            <pc:sldMk cId="1805452284" sldId="268"/>
            <ac:picMk id="7" creationId="{B4BC4288-3D47-49D0-BCEA-4DE93EA58C01}"/>
          </ac:picMkLst>
        </pc:picChg>
      </pc:sldChg>
      <pc:sldChg chg="new del">
        <pc:chgData name="Gabriel Pivaro" userId="33f87a8b-9198-4294-a95e-634c23fe851a" providerId="ADAL" clId="{59175AE1-66B5-464F-85D5-1B41D0EDD449}" dt="2021-03-17T03:51:21.655" v="1317" actId="47"/>
        <pc:sldMkLst>
          <pc:docMk/>
          <pc:sldMk cId="2596436167" sldId="268"/>
        </pc:sldMkLst>
      </pc:sldChg>
    </pc:docChg>
  </pc:docChgLst>
  <pc:docChgLst>
    <pc:chgData name="Gabriel Pivaro" userId="33f87a8b-9198-4294-a95e-634c23fe851a" providerId="ADAL" clId="{F3E568D2-49C9-4CFB-8F79-75AE26768D9A}"/>
    <pc:docChg chg="undo custSel addSld delSld modSld modMainMaster">
      <pc:chgData name="Gabriel Pivaro" userId="33f87a8b-9198-4294-a95e-634c23fe851a" providerId="ADAL" clId="{F3E568D2-49C9-4CFB-8F79-75AE26768D9A}" dt="2021-03-18T00:42:07.738" v="1924"/>
      <pc:docMkLst>
        <pc:docMk/>
      </pc:docMkLst>
      <pc:sldChg chg="modSp mod">
        <pc:chgData name="Gabriel Pivaro" userId="33f87a8b-9198-4294-a95e-634c23fe851a" providerId="ADAL" clId="{F3E568D2-49C9-4CFB-8F79-75AE26768D9A}" dt="2021-03-17T23:42:30.660" v="485" actId="14100"/>
        <pc:sldMkLst>
          <pc:docMk/>
          <pc:sldMk cId="191714609" sldId="258"/>
        </pc:sldMkLst>
        <pc:spChg chg="mod">
          <ac:chgData name="Gabriel Pivaro" userId="33f87a8b-9198-4294-a95e-634c23fe851a" providerId="ADAL" clId="{F3E568D2-49C9-4CFB-8F79-75AE26768D9A}" dt="2021-03-17T23:39:47.909" v="466" actId="6549"/>
          <ac:spMkLst>
            <pc:docMk/>
            <pc:sldMk cId="191714609" sldId="258"/>
            <ac:spMk id="2" creationId="{9AB2EA78-AEB3-469B-9025-3B17201A457B}"/>
          </ac:spMkLst>
        </pc:spChg>
        <pc:spChg chg="mod">
          <ac:chgData name="Gabriel Pivaro" userId="33f87a8b-9198-4294-a95e-634c23fe851a" providerId="ADAL" clId="{F3E568D2-49C9-4CFB-8F79-75AE26768D9A}" dt="2021-03-17T23:42:30.660" v="485" actId="14100"/>
          <ac:spMkLst>
            <pc:docMk/>
            <pc:sldMk cId="191714609" sldId="258"/>
            <ac:spMk id="3" creationId="{255E1F2F-E259-4EA8-9FFD-3A10AF541859}"/>
          </ac:spMkLst>
        </pc:spChg>
      </pc:sldChg>
      <pc:sldChg chg="modSp mod">
        <pc:chgData name="Gabriel Pivaro" userId="33f87a8b-9198-4294-a95e-634c23fe851a" providerId="ADAL" clId="{F3E568D2-49C9-4CFB-8F79-75AE26768D9A}" dt="2021-03-17T23:26:55.958" v="3" actId="27636"/>
        <pc:sldMkLst>
          <pc:docMk/>
          <pc:sldMk cId="4155369627" sldId="259"/>
        </pc:sldMkLst>
        <pc:spChg chg="mod">
          <ac:chgData name="Gabriel Pivaro" userId="33f87a8b-9198-4294-a95e-634c23fe851a" providerId="ADAL" clId="{F3E568D2-49C9-4CFB-8F79-75AE26768D9A}" dt="2021-03-17T23:26:55.958" v="3" actId="27636"/>
          <ac:spMkLst>
            <pc:docMk/>
            <pc:sldMk cId="4155369627" sldId="259"/>
            <ac:spMk id="2" creationId="{B58A3D3F-EB60-445C-9162-C14D4A140D8D}"/>
          </ac:spMkLst>
        </pc:spChg>
      </pc:sldChg>
      <pc:sldChg chg="addSp delSp modSp mod">
        <pc:chgData name="Gabriel Pivaro" userId="33f87a8b-9198-4294-a95e-634c23fe851a" providerId="ADAL" clId="{F3E568D2-49C9-4CFB-8F79-75AE26768D9A}" dt="2021-03-18T00:39:36.058" v="1921" actId="20577"/>
        <pc:sldMkLst>
          <pc:docMk/>
          <pc:sldMk cId="232671001" sldId="260"/>
        </pc:sldMkLst>
        <pc:spChg chg="mod">
          <ac:chgData name="Gabriel Pivaro" userId="33f87a8b-9198-4294-a95e-634c23fe851a" providerId="ADAL" clId="{F3E568D2-49C9-4CFB-8F79-75AE26768D9A}" dt="2021-03-17T23:23:20.099" v="1" actId="27636"/>
          <ac:spMkLst>
            <pc:docMk/>
            <pc:sldMk cId="232671001" sldId="260"/>
            <ac:spMk id="2" creationId="{E8228A26-1AAA-44D3-80F1-CB12837D3789}"/>
          </ac:spMkLst>
        </pc:spChg>
        <pc:spChg chg="add del mod">
          <ac:chgData name="Gabriel Pivaro" userId="33f87a8b-9198-4294-a95e-634c23fe851a" providerId="ADAL" clId="{F3E568D2-49C9-4CFB-8F79-75AE26768D9A}" dt="2021-03-18T00:09:52.996" v="1824" actId="478"/>
          <ac:spMkLst>
            <pc:docMk/>
            <pc:sldMk cId="232671001" sldId="260"/>
            <ac:spMk id="5" creationId="{2B2D32EF-9D87-4F3A-96F1-4C8C7AE50D5B}"/>
          </ac:spMkLst>
        </pc:spChg>
        <pc:spChg chg="add mod">
          <ac:chgData name="Gabriel Pivaro" userId="33f87a8b-9198-4294-a95e-634c23fe851a" providerId="ADAL" clId="{F3E568D2-49C9-4CFB-8F79-75AE26768D9A}" dt="2021-03-18T00:39:36.058" v="1921" actId="20577"/>
          <ac:spMkLst>
            <pc:docMk/>
            <pc:sldMk cId="232671001" sldId="260"/>
            <ac:spMk id="6" creationId="{1D6A71D8-393D-44D2-926B-FAA60D8546F2}"/>
          </ac:spMkLst>
        </pc:spChg>
        <pc:spChg chg="add del mod">
          <ac:chgData name="Gabriel Pivaro" userId="33f87a8b-9198-4294-a95e-634c23fe851a" providerId="ADAL" clId="{F3E568D2-49C9-4CFB-8F79-75AE26768D9A}" dt="2021-03-18T00:09:27.426" v="1818" actId="478"/>
          <ac:spMkLst>
            <pc:docMk/>
            <pc:sldMk cId="232671001" sldId="260"/>
            <ac:spMk id="9" creationId="{29D753E7-77E2-44E5-AA00-7EE925FC987A}"/>
          </ac:spMkLst>
        </pc:spChg>
        <pc:spChg chg="mod">
          <ac:chgData name="Gabriel Pivaro" userId="33f87a8b-9198-4294-a95e-634c23fe851a" providerId="ADAL" clId="{F3E568D2-49C9-4CFB-8F79-75AE26768D9A}" dt="2021-03-17T23:41:51.335" v="477" actId="27636"/>
          <ac:spMkLst>
            <pc:docMk/>
            <pc:sldMk cId="232671001" sldId="260"/>
            <ac:spMk id="10" creationId="{9E4757FF-F64C-4F2A-AE52-64AFDA69CCCA}"/>
          </ac:spMkLst>
        </pc:spChg>
        <pc:spChg chg="add del mod">
          <ac:chgData name="Gabriel Pivaro" userId="33f87a8b-9198-4294-a95e-634c23fe851a" providerId="ADAL" clId="{F3E568D2-49C9-4CFB-8F79-75AE26768D9A}" dt="2021-03-18T00:09:38.679" v="1821" actId="478"/>
          <ac:spMkLst>
            <pc:docMk/>
            <pc:sldMk cId="232671001" sldId="260"/>
            <ac:spMk id="11" creationId="{BD52259A-3133-4BA3-B6F5-4CB49998465E}"/>
          </ac:spMkLst>
        </pc:spChg>
        <pc:spChg chg="add mod">
          <ac:chgData name="Gabriel Pivaro" userId="33f87a8b-9198-4294-a95e-634c23fe851a" providerId="ADAL" clId="{F3E568D2-49C9-4CFB-8F79-75AE26768D9A}" dt="2021-03-18T00:10:48.718" v="1835" actId="1036"/>
          <ac:spMkLst>
            <pc:docMk/>
            <pc:sldMk cId="232671001" sldId="260"/>
            <ac:spMk id="13" creationId="{ECC900F9-246D-41C2-86A7-6690C24E1F0E}"/>
          </ac:spMkLst>
        </pc:spChg>
      </pc:sldChg>
      <pc:sldChg chg="modSp mod">
        <pc:chgData name="Gabriel Pivaro" userId="33f87a8b-9198-4294-a95e-634c23fe851a" providerId="ADAL" clId="{F3E568D2-49C9-4CFB-8F79-75AE26768D9A}" dt="2021-03-17T23:26:56.019" v="6" actId="27636"/>
        <pc:sldMkLst>
          <pc:docMk/>
          <pc:sldMk cId="4197702707" sldId="262"/>
        </pc:sldMkLst>
        <pc:spChg chg="mod">
          <ac:chgData name="Gabriel Pivaro" userId="33f87a8b-9198-4294-a95e-634c23fe851a" providerId="ADAL" clId="{F3E568D2-49C9-4CFB-8F79-75AE26768D9A}" dt="2021-03-17T23:26:56.019" v="6" actId="27636"/>
          <ac:spMkLst>
            <pc:docMk/>
            <pc:sldMk cId="4197702707" sldId="262"/>
            <ac:spMk id="2" creationId="{69C783BA-BDEE-4143-9B6F-138EB20A1132}"/>
          </ac:spMkLst>
        </pc:spChg>
      </pc:sldChg>
      <pc:sldChg chg="addSp modSp mod">
        <pc:chgData name="Gabriel Pivaro" userId="33f87a8b-9198-4294-a95e-634c23fe851a" providerId="ADAL" clId="{F3E568D2-49C9-4CFB-8F79-75AE26768D9A}" dt="2021-03-18T00:14:59.551" v="1839"/>
        <pc:sldMkLst>
          <pc:docMk/>
          <pc:sldMk cId="3924530186" sldId="263"/>
        </pc:sldMkLst>
        <pc:spChg chg="mod">
          <ac:chgData name="Gabriel Pivaro" userId="33f87a8b-9198-4294-a95e-634c23fe851a" providerId="ADAL" clId="{F3E568D2-49C9-4CFB-8F79-75AE26768D9A}" dt="2021-03-17T23:26:55.982" v="4" actId="27636"/>
          <ac:spMkLst>
            <pc:docMk/>
            <pc:sldMk cId="3924530186" sldId="263"/>
            <ac:spMk id="2" creationId="{E8228A26-1AAA-44D3-80F1-CB12837D3789}"/>
          </ac:spMkLst>
        </pc:spChg>
        <pc:spChg chg="add mod">
          <ac:chgData name="Gabriel Pivaro" userId="33f87a8b-9198-4294-a95e-634c23fe851a" providerId="ADAL" clId="{F3E568D2-49C9-4CFB-8F79-75AE26768D9A}" dt="2021-03-17T23:45:33.250" v="717" actId="20577"/>
          <ac:spMkLst>
            <pc:docMk/>
            <pc:sldMk cId="3924530186" sldId="263"/>
            <ac:spMk id="6" creationId="{2347CC50-631D-4AA0-95B0-9FC937DCAF37}"/>
          </ac:spMkLst>
        </pc:spChg>
        <pc:spChg chg="add mod">
          <ac:chgData name="Gabriel Pivaro" userId="33f87a8b-9198-4294-a95e-634c23fe851a" providerId="ADAL" clId="{F3E568D2-49C9-4CFB-8F79-75AE26768D9A}" dt="2021-03-18T00:14:59.551" v="1839"/>
          <ac:spMkLst>
            <pc:docMk/>
            <pc:sldMk cId="3924530186" sldId="263"/>
            <ac:spMk id="7" creationId="{FDC50358-1A58-4E8F-95B6-A69FC0594BB7}"/>
          </ac:spMkLst>
        </pc:spChg>
        <pc:spChg chg="mod">
          <ac:chgData name="Gabriel Pivaro" userId="33f87a8b-9198-4294-a95e-634c23fe851a" providerId="ADAL" clId="{F3E568D2-49C9-4CFB-8F79-75AE26768D9A}" dt="2021-03-17T23:52:38.535" v="1030" actId="27636"/>
          <ac:spMkLst>
            <pc:docMk/>
            <pc:sldMk cId="3924530186" sldId="263"/>
            <ac:spMk id="10" creationId="{9E4757FF-F64C-4F2A-AE52-64AFDA69CCCA}"/>
          </ac:spMkLst>
        </pc:spChg>
      </pc:sldChg>
      <pc:sldChg chg="addSp modSp mod">
        <pc:chgData name="Gabriel Pivaro" userId="33f87a8b-9198-4294-a95e-634c23fe851a" providerId="ADAL" clId="{F3E568D2-49C9-4CFB-8F79-75AE26768D9A}" dt="2021-03-18T00:42:07.738" v="1924"/>
        <pc:sldMkLst>
          <pc:docMk/>
          <pc:sldMk cId="4049780113" sldId="264"/>
        </pc:sldMkLst>
        <pc:spChg chg="add mod">
          <ac:chgData name="Gabriel Pivaro" userId="33f87a8b-9198-4294-a95e-634c23fe851a" providerId="ADAL" clId="{F3E568D2-49C9-4CFB-8F79-75AE26768D9A}" dt="2021-03-17T23:52:54.282" v="1031" actId="255"/>
          <ac:spMkLst>
            <pc:docMk/>
            <pc:sldMk cId="4049780113" sldId="264"/>
            <ac:spMk id="7" creationId="{F8CDF3E2-E7B9-4DD0-BB9B-E8552060D0C8}"/>
          </ac:spMkLst>
        </pc:spChg>
        <pc:spChg chg="add mod">
          <ac:chgData name="Gabriel Pivaro" userId="33f87a8b-9198-4294-a95e-634c23fe851a" providerId="ADAL" clId="{F3E568D2-49C9-4CFB-8F79-75AE26768D9A}" dt="2021-03-18T00:42:07.738" v="1924"/>
          <ac:spMkLst>
            <pc:docMk/>
            <pc:sldMk cId="4049780113" sldId="264"/>
            <ac:spMk id="9" creationId="{0DB0DA88-DF41-4E32-BB68-354CCCECF752}"/>
          </ac:spMkLst>
        </pc:spChg>
        <pc:spChg chg="mod">
          <ac:chgData name="Gabriel Pivaro" userId="33f87a8b-9198-4294-a95e-634c23fe851a" providerId="ADAL" clId="{F3E568D2-49C9-4CFB-8F79-75AE26768D9A}" dt="2021-03-17T23:53:58.993" v="1037" actId="27636"/>
          <ac:spMkLst>
            <pc:docMk/>
            <pc:sldMk cId="4049780113" sldId="264"/>
            <ac:spMk id="10" creationId="{9E4757FF-F64C-4F2A-AE52-64AFDA69CCCA}"/>
          </ac:spMkLst>
        </pc:spChg>
      </pc:sldChg>
      <pc:sldChg chg="addSp modSp mod">
        <pc:chgData name="Gabriel Pivaro" userId="33f87a8b-9198-4294-a95e-634c23fe851a" providerId="ADAL" clId="{F3E568D2-49C9-4CFB-8F79-75AE26768D9A}" dt="2021-03-18T00:29:06.889" v="1846"/>
        <pc:sldMkLst>
          <pc:docMk/>
          <pc:sldMk cId="2988944205" sldId="265"/>
        </pc:sldMkLst>
        <pc:spChg chg="add mod">
          <ac:chgData name="Gabriel Pivaro" userId="33f87a8b-9198-4294-a95e-634c23fe851a" providerId="ADAL" clId="{F3E568D2-49C9-4CFB-8F79-75AE26768D9A}" dt="2021-03-17T23:58:39.223" v="1364" actId="20577"/>
          <ac:spMkLst>
            <pc:docMk/>
            <pc:sldMk cId="2988944205" sldId="265"/>
            <ac:spMk id="6" creationId="{FF5B7278-1E44-42D0-9862-E88F2070D823}"/>
          </ac:spMkLst>
        </pc:spChg>
        <pc:spChg chg="add mod">
          <ac:chgData name="Gabriel Pivaro" userId="33f87a8b-9198-4294-a95e-634c23fe851a" providerId="ADAL" clId="{F3E568D2-49C9-4CFB-8F79-75AE26768D9A}" dt="2021-03-18T00:29:06.889" v="1846"/>
          <ac:spMkLst>
            <pc:docMk/>
            <pc:sldMk cId="2988944205" sldId="265"/>
            <ac:spMk id="7" creationId="{8B44508D-A4F6-41C2-9C8E-9B5FB2D0E380}"/>
          </ac:spMkLst>
        </pc:spChg>
        <pc:spChg chg="mod">
          <ac:chgData name="Gabriel Pivaro" userId="33f87a8b-9198-4294-a95e-634c23fe851a" providerId="ADAL" clId="{F3E568D2-49C9-4CFB-8F79-75AE26768D9A}" dt="2021-03-17T23:54:20.709" v="1039" actId="27636"/>
          <ac:spMkLst>
            <pc:docMk/>
            <pc:sldMk cId="2988944205" sldId="265"/>
            <ac:spMk id="10" creationId="{9E4757FF-F64C-4F2A-AE52-64AFDA69CCCA}"/>
          </ac:spMkLst>
        </pc:spChg>
      </pc:sldChg>
      <pc:sldChg chg="addSp modSp mod">
        <pc:chgData name="Gabriel Pivaro" userId="33f87a8b-9198-4294-a95e-634c23fe851a" providerId="ADAL" clId="{F3E568D2-49C9-4CFB-8F79-75AE26768D9A}" dt="2021-03-18T00:33:29.043" v="1849"/>
        <pc:sldMkLst>
          <pc:docMk/>
          <pc:sldMk cId="2593672750" sldId="266"/>
        </pc:sldMkLst>
        <pc:spChg chg="add mod">
          <ac:chgData name="Gabriel Pivaro" userId="33f87a8b-9198-4294-a95e-634c23fe851a" providerId="ADAL" clId="{F3E568D2-49C9-4CFB-8F79-75AE26768D9A}" dt="2021-03-18T00:02:19.028" v="1576" actId="20577"/>
          <ac:spMkLst>
            <pc:docMk/>
            <pc:sldMk cId="2593672750" sldId="266"/>
            <ac:spMk id="7" creationId="{CA98BC66-9E08-402B-97B3-AFFA994C1782}"/>
          </ac:spMkLst>
        </pc:spChg>
        <pc:spChg chg="add mod">
          <ac:chgData name="Gabriel Pivaro" userId="33f87a8b-9198-4294-a95e-634c23fe851a" providerId="ADAL" clId="{F3E568D2-49C9-4CFB-8F79-75AE26768D9A}" dt="2021-03-18T00:33:29.043" v="1849"/>
          <ac:spMkLst>
            <pc:docMk/>
            <pc:sldMk cId="2593672750" sldId="266"/>
            <ac:spMk id="9" creationId="{62E69E5E-8B48-4AAC-A71F-4FF25666E126}"/>
          </ac:spMkLst>
        </pc:spChg>
        <pc:spChg chg="mod">
          <ac:chgData name="Gabriel Pivaro" userId="33f87a8b-9198-4294-a95e-634c23fe851a" providerId="ADAL" clId="{F3E568D2-49C9-4CFB-8F79-75AE26768D9A}" dt="2021-03-17T23:54:48.869" v="1047" actId="27636"/>
          <ac:spMkLst>
            <pc:docMk/>
            <pc:sldMk cId="2593672750" sldId="266"/>
            <ac:spMk id="10" creationId="{9E4757FF-F64C-4F2A-AE52-64AFDA69CCCA}"/>
          </ac:spMkLst>
        </pc:spChg>
      </pc:sldChg>
      <pc:sldChg chg="modSp del mod">
        <pc:chgData name="Gabriel Pivaro" userId="33f87a8b-9198-4294-a95e-634c23fe851a" providerId="ADAL" clId="{F3E568D2-49C9-4CFB-8F79-75AE26768D9A}" dt="2021-03-18T00:07:48.548" v="1815" actId="47"/>
        <pc:sldMkLst>
          <pc:docMk/>
          <pc:sldMk cId="3755960523" sldId="267"/>
        </pc:sldMkLst>
        <pc:spChg chg="mod">
          <ac:chgData name="Gabriel Pivaro" userId="33f87a8b-9198-4294-a95e-634c23fe851a" providerId="ADAL" clId="{F3E568D2-49C9-4CFB-8F79-75AE26768D9A}" dt="2021-03-17T23:26:56.010" v="5" actId="27636"/>
          <ac:spMkLst>
            <pc:docMk/>
            <pc:sldMk cId="3755960523" sldId="267"/>
            <ac:spMk id="2" creationId="{0C9E205F-6EBF-4874-8CBE-4B870317AD6D}"/>
          </ac:spMkLst>
        </pc:spChg>
      </pc:sldChg>
      <pc:sldChg chg="addSp modSp mod">
        <pc:chgData name="Gabriel Pivaro" userId="33f87a8b-9198-4294-a95e-634c23fe851a" providerId="ADAL" clId="{F3E568D2-49C9-4CFB-8F79-75AE26768D9A}" dt="2021-03-18T00:37:16.110" v="1850"/>
        <pc:sldMkLst>
          <pc:docMk/>
          <pc:sldMk cId="1805452284" sldId="268"/>
        </pc:sldMkLst>
        <pc:spChg chg="add mod">
          <ac:chgData name="Gabriel Pivaro" userId="33f87a8b-9198-4294-a95e-634c23fe851a" providerId="ADAL" clId="{F3E568D2-49C9-4CFB-8F79-75AE26768D9A}" dt="2021-03-18T00:07:24.140" v="1814" actId="20577"/>
          <ac:spMkLst>
            <pc:docMk/>
            <pc:sldMk cId="1805452284" sldId="268"/>
            <ac:spMk id="6" creationId="{D0B04150-1089-4879-B052-70450646C59D}"/>
          </ac:spMkLst>
        </pc:spChg>
        <pc:spChg chg="add mod">
          <ac:chgData name="Gabriel Pivaro" userId="33f87a8b-9198-4294-a95e-634c23fe851a" providerId="ADAL" clId="{F3E568D2-49C9-4CFB-8F79-75AE26768D9A}" dt="2021-03-18T00:37:16.110" v="1850"/>
          <ac:spMkLst>
            <pc:docMk/>
            <pc:sldMk cId="1805452284" sldId="268"/>
            <ac:spMk id="9" creationId="{62DED1FE-E788-41D0-B787-3750E65E8CA1}"/>
          </ac:spMkLst>
        </pc:spChg>
        <pc:spChg chg="mod">
          <ac:chgData name="Gabriel Pivaro" userId="33f87a8b-9198-4294-a95e-634c23fe851a" providerId="ADAL" clId="{F3E568D2-49C9-4CFB-8F79-75AE26768D9A}" dt="2021-03-17T23:54:43.035" v="1045" actId="27636"/>
          <ac:spMkLst>
            <pc:docMk/>
            <pc:sldMk cId="1805452284" sldId="268"/>
            <ac:spMk id="10" creationId="{9E4757FF-F64C-4F2A-AE52-64AFDA69CCCA}"/>
          </ac:spMkLst>
        </pc:spChg>
      </pc:sldChg>
      <pc:sldChg chg="addSp delSp modSp new del mod modClrScheme chgLayout">
        <pc:chgData name="Gabriel Pivaro" userId="33f87a8b-9198-4294-a95e-634c23fe851a" providerId="ADAL" clId="{F3E568D2-49C9-4CFB-8F79-75AE26768D9A}" dt="2021-03-17T23:55:06.311" v="1048" actId="2696"/>
        <pc:sldMkLst>
          <pc:docMk/>
          <pc:sldMk cId="2768129935" sldId="269"/>
        </pc:sldMkLst>
        <pc:spChg chg="del mod ord">
          <ac:chgData name="Gabriel Pivaro" userId="33f87a8b-9198-4294-a95e-634c23fe851a" providerId="ADAL" clId="{F3E568D2-49C9-4CFB-8F79-75AE26768D9A}" dt="2021-03-17T23:32:14.328" v="15" actId="700"/>
          <ac:spMkLst>
            <pc:docMk/>
            <pc:sldMk cId="2768129935" sldId="269"/>
            <ac:spMk id="2" creationId="{B463A951-5D12-4109-98A1-2C2482C57493}"/>
          </ac:spMkLst>
        </pc:spChg>
        <pc:spChg chg="del mod ord">
          <ac:chgData name="Gabriel Pivaro" userId="33f87a8b-9198-4294-a95e-634c23fe851a" providerId="ADAL" clId="{F3E568D2-49C9-4CFB-8F79-75AE26768D9A}" dt="2021-03-17T23:32:14.328" v="15" actId="700"/>
          <ac:spMkLst>
            <pc:docMk/>
            <pc:sldMk cId="2768129935" sldId="269"/>
            <ac:spMk id="3" creationId="{3F6AF6F7-F097-499F-AE2A-EC29E276AB2A}"/>
          </ac:spMkLst>
        </pc:spChg>
        <pc:spChg chg="add mod ord">
          <ac:chgData name="Gabriel Pivaro" userId="33f87a8b-9198-4294-a95e-634c23fe851a" providerId="ADAL" clId="{F3E568D2-49C9-4CFB-8F79-75AE26768D9A}" dt="2021-03-17T23:32:14.328" v="15" actId="700"/>
          <ac:spMkLst>
            <pc:docMk/>
            <pc:sldMk cId="2768129935" sldId="269"/>
            <ac:spMk id="4" creationId="{5CEAAC22-1B74-4995-92D1-02B4B41B3FFE}"/>
          </ac:spMkLst>
        </pc:spChg>
        <pc:spChg chg="add mod ord">
          <ac:chgData name="Gabriel Pivaro" userId="33f87a8b-9198-4294-a95e-634c23fe851a" providerId="ADAL" clId="{F3E568D2-49C9-4CFB-8F79-75AE26768D9A}" dt="2021-03-17T23:32:21.101" v="20" actId="20577"/>
          <ac:spMkLst>
            <pc:docMk/>
            <pc:sldMk cId="2768129935" sldId="269"/>
            <ac:spMk id="5" creationId="{252AEDCC-1E5E-44FA-9487-656AC0353732}"/>
          </ac:spMkLst>
        </pc:spChg>
        <pc:spChg chg="add mod ord">
          <ac:chgData name="Gabriel Pivaro" userId="33f87a8b-9198-4294-a95e-634c23fe851a" providerId="ADAL" clId="{F3E568D2-49C9-4CFB-8F79-75AE26768D9A}" dt="2021-03-17T23:32:14.328" v="15" actId="700"/>
          <ac:spMkLst>
            <pc:docMk/>
            <pc:sldMk cId="2768129935" sldId="269"/>
            <ac:spMk id="6" creationId="{58E37A22-73E1-418F-A4A2-313949515E76}"/>
          </ac:spMkLst>
        </pc:spChg>
        <pc:spChg chg="add mod ord">
          <ac:chgData name="Gabriel Pivaro" userId="33f87a8b-9198-4294-a95e-634c23fe851a" providerId="ADAL" clId="{F3E568D2-49C9-4CFB-8F79-75AE26768D9A}" dt="2021-03-17T23:32:14.328" v="15" actId="700"/>
          <ac:spMkLst>
            <pc:docMk/>
            <pc:sldMk cId="2768129935" sldId="269"/>
            <ac:spMk id="7" creationId="{4FB874CC-33A6-48CE-ADAE-1FD5075C5C7B}"/>
          </ac:spMkLst>
        </pc:spChg>
        <pc:spChg chg="add mod ord">
          <ac:chgData name="Gabriel Pivaro" userId="33f87a8b-9198-4294-a95e-634c23fe851a" providerId="ADAL" clId="{F3E568D2-49C9-4CFB-8F79-75AE26768D9A}" dt="2021-03-17T23:32:14.328" v="15" actId="700"/>
          <ac:spMkLst>
            <pc:docMk/>
            <pc:sldMk cId="2768129935" sldId="269"/>
            <ac:spMk id="8" creationId="{A4D103D4-9F7A-49FF-9926-842518AFF40B}"/>
          </ac:spMkLst>
        </pc:spChg>
      </pc:sldChg>
      <pc:sldMasterChg chg="modSldLayout">
        <pc:chgData name="Gabriel Pivaro" userId="33f87a8b-9198-4294-a95e-634c23fe851a" providerId="ADAL" clId="{F3E568D2-49C9-4CFB-8F79-75AE26768D9A}" dt="2021-03-17T23:26:55.749" v="2" actId="14100"/>
        <pc:sldMasterMkLst>
          <pc:docMk/>
          <pc:sldMasterMk cId="3034982234" sldId="2147483746"/>
        </pc:sldMasterMkLst>
        <pc:sldLayoutChg chg="modSp mod">
          <pc:chgData name="Gabriel Pivaro" userId="33f87a8b-9198-4294-a95e-634c23fe851a" providerId="ADAL" clId="{F3E568D2-49C9-4CFB-8F79-75AE26768D9A}" dt="2021-03-17T23:26:55.749" v="2" actId="14100"/>
          <pc:sldLayoutMkLst>
            <pc:docMk/>
            <pc:sldMasterMk cId="3034982234" sldId="2147483746"/>
            <pc:sldLayoutMk cId="892670607" sldId="2147483749"/>
          </pc:sldLayoutMkLst>
          <pc:spChg chg="mod">
            <ac:chgData name="Gabriel Pivaro" userId="33f87a8b-9198-4294-a95e-634c23fe851a" providerId="ADAL" clId="{F3E568D2-49C9-4CFB-8F79-75AE26768D9A}" dt="2021-03-17T23:26:55.749" v="2" actId="14100"/>
            <ac:spMkLst>
              <pc:docMk/>
              <pc:sldMasterMk cId="3034982234" sldId="2147483746"/>
              <pc:sldLayoutMk cId="892670607" sldId="2147483749"/>
              <ac:spMk id="2" creationId="{00000000-0000-0000-0000-000000000000}"/>
            </ac:spMkLst>
          </pc:spChg>
        </pc:sldLayoutChg>
      </pc:sldMaster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3/17/2021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3/17/2021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3/17/2021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702305"/>
          </a:xfrm>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3/17/2021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3/17/2021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3/17/2021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3/17/2021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3/17/2021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3/17/2021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3/17/2021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3/17/2021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3/17/2021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linkedin.com/in/gabriel-pivaro/" TargetMode="External"/><Relationship Id="rId2" Type="http://schemas.openxmlformats.org/officeDocument/2006/relationships/hyperlink" Target="https://gpivaro.com/" TargetMode="External"/><Relationship Id="rId1" Type="http://schemas.openxmlformats.org/officeDocument/2006/relationships/slideLayout" Target="../slideLayouts/slideLayout2.xml"/><Relationship Id="rId5" Type="http://schemas.openxmlformats.org/officeDocument/2006/relationships/hyperlink" Target="https://scholar.google.com/citations?user=41Or_NUAAAAJ&amp;hl=en" TargetMode="External"/><Relationship Id="rId4" Type="http://schemas.openxmlformats.org/officeDocument/2006/relationships/hyperlink" Target="https://github.com/gpivaro"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hyperlink" Target="https://gpivaro.github.io/javascript-challenge/UFO-level-2/index_level_2.html" TargetMode="External"/><Relationship Id="rId3" Type="http://schemas.openxmlformats.org/officeDocument/2006/relationships/hyperlink" Target="https://gpivaro.com/homeweather/" TargetMode="External"/><Relationship Id="rId7" Type="http://schemas.openxmlformats.org/officeDocument/2006/relationships/hyperlink" Target="https://gpivaro.github.io/Interactive-Visualizations/" TargetMode="External"/><Relationship Id="rId2" Type="http://schemas.openxmlformats.org/officeDocument/2006/relationships/hyperlink" Target="https://gpivaro.com/airtraffic/" TargetMode="External"/><Relationship Id="rId1" Type="http://schemas.openxmlformats.org/officeDocument/2006/relationships/slideLayout" Target="../slideLayouts/slideLayout2.xml"/><Relationship Id="rId6" Type="http://schemas.openxmlformats.org/officeDocument/2006/relationships/hyperlink" Target="https://gpivaro.github.io/D3-Challenge/" TargetMode="External"/><Relationship Id="rId11" Type="http://schemas.openxmlformats.org/officeDocument/2006/relationships/hyperlink" Target="https://gpivaro.com/myfinances/" TargetMode="External"/><Relationship Id="rId5" Type="http://schemas.openxmlformats.org/officeDocument/2006/relationships/hyperlink" Target="https://gpivaro.com/analytics/my-ip-info/" TargetMode="External"/><Relationship Id="rId10" Type="http://schemas.openxmlformats.org/officeDocument/2006/relationships/hyperlink" Target="https://public.tableau.com/profile/gabriel3364#!/vizhome/CitiBike_16100022133330/Story" TargetMode="External"/><Relationship Id="rId4" Type="http://schemas.openxmlformats.org/officeDocument/2006/relationships/hyperlink" Target="http://find-your-dream-home.herokuapp.com/" TargetMode="External"/><Relationship Id="rId9" Type="http://schemas.openxmlformats.org/officeDocument/2006/relationships/hyperlink" Target="https://etl-sp500.herokuapp.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Autofit/>
          </a:bodyPr>
          <a:lstStyle/>
          <a:p>
            <a:r>
              <a:rPr lang="en-US" sz="4800" dirty="0"/>
              <a:t>Rice University Boot Camps Virtual Demo Day</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2400" dirty="0">
                <a:solidFill>
                  <a:schemeClr val="tx1">
                    <a:lumMod val="85000"/>
                    <a:lumOff val="15000"/>
                  </a:schemeClr>
                </a:solidFill>
              </a:rPr>
              <a:t>Gabriel </a:t>
            </a:r>
            <a:r>
              <a:rPr lang="en-US" sz="2400" dirty="0" err="1">
                <a:solidFill>
                  <a:schemeClr val="tx1">
                    <a:lumMod val="85000"/>
                    <a:lumOff val="15000"/>
                  </a:schemeClr>
                </a:solidFill>
              </a:rPr>
              <a:t>pivaro</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783BA-BDEE-4143-9B6F-138EB20A1132}"/>
              </a:ext>
            </a:extLst>
          </p:cNvPr>
          <p:cNvSpPr>
            <a:spLocks noGrp="1"/>
          </p:cNvSpPr>
          <p:nvPr>
            <p:ph type="title"/>
          </p:nvPr>
        </p:nvSpPr>
        <p:spPr/>
        <p:txBody>
          <a:bodyPr>
            <a:normAutofit fontScale="90000"/>
          </a:bodyPr>
          <a:lstStyle/>
          <a:p>
            <a:r>
              <a:rPr lang="en-US" dirty="0"/>
              <a:t>Find me:</a:t>
            </a:r>
          </a:p>
        </p:txBody>
      </p:sp>
      <p:sp>
        <p:nvSpPr>
          <p:cNvPr id="3" name="Content Placeholder 2">
            <a:extLst>
              <a:ext uri="{FF2B5EF4-FFF2-40B4-BE49-F238E27FC236}">
                <a16:creationId xmlns:a16="http://schemas.microsoft.com/office/drawing/2014/main" id="{BC8A5B79-597E-4EBD-AB8D-46AE33E5975C}"/>
              </a:ext>
            </a:extLst>
          </p:cNvPr>
          <p:cNvSpPr>
            <a:spLocks noGrp="1"/>
          </p:cNvSpPr>
          <p:nvPr>
            <p:ph idx="1"/>
          </p:nvPr>
        </p:nvSpPr>
        <p:spPr/>
        <p:txBody>
          <a:bodyPr/>
          <a:lstStyle/>
          <a:p>
            <a:pPr>
              <a:buFont typeface="Wingdings" panose="05000000000000000000" pitchFamily="2" charset="2"/>
              <a:buChar char="§"/>
            </a:pPr>
            <a:r>
              <a:rPr lang="en-US" dirty="0">
                <a:latin typeface="+mj-lt"/>
              </a:rPr>
              <a:t>Portfolio: </a:t>
            </a:r>
            <a:r>
              <a:rPr lang="en-US" dirty="0">
                <a:latin typeface="+mj-lt"/>
                <a:hlinkClick r:id="rId2"/>
              </a:rPr>
              <a:t>gpivaro.com</a:t>
            </a:r>
            <a:endParaRPr lang="en-US" dirty="0">
              <a:latin typeface="+mj-lt"/>
            </a:endParaRPr>
          </a:p>
          <a:p>
            <a:pPr>
              <a:buFont typeface="Wingdings" panose="05000000000000000000" pitchFamily="2" charset="2"/>
              <a:buChar char="§"/>
            </a:pPr>
            <a:endParaRPr lang="en-US" dirty="0">
              <a:latin typeface="+mj-lt"/>
            </a:endParaRPr>
          </a:p>
          <a:p>
            <a:pPr>
              <a:buFont typeface="Wingdings" panose="05000000000000000000" pitchFamily="2" charset="2"/>
              <a:buChar char="§"/>
            </a:pPr>
            <a:r>
              <a:rPr lang="en-US" dirty="0">
                <a:latin typeface="+mj-lt"/>
              </a:rPr>
              <a:t>LinkedIn: </a:t>
            </a:r>
            <a:r>
              <a:rPr lang="en-US" dirty="0">
                <a:latin typeface="+mj-lt"/>
                <a:hlinkClick r:id="rId3"/>
              </a:rPr>
              <a:t>linkedin.com/in/</a:t>
            </a:r>
            <a:r>
              <a:rPr lang="en-US" dirty="0" err="1">
                <a:latin typeface="+mj-lt"/>
                <a:hlinkClick r:id="rId3"/>
              </a:rPr>
              <a:t>gabriel-pivaro</a:t>
            </a:r>
            <a:endParaRPr lang="en-US" dirty="0">
              <a:latin typeface="+mj-lt"/>
            </a:endParaRPr>
          </a:p>
          <a:p>
            <a:pPr>
              <a:buFont typeface="Wingdings" panose="05000000000000000000" pitchFamily="2" charset="2"/>
              <a:buChar char="§"/>
            </a:pPr>
            <a:endParaRPr lang="en-US" dirty="0">
              <a:latin typeface="+mj-lt"/>
            </a:endParaRPr>
          </a:p>
          <a:p>
            <a:pPr>
              <a:buFont typeface="Wingdings" panose="05000000000000000000" pitchFamily="2" charset="2"/>
              <a:buChar char="§"/>
            </a:pPr>
            <a:r>
              <a:rPr lang="en-US" dirty="0">
                <a:latin typeface="+mj-lt"/>
              </a:rPr>
              <a:t>GitHub: </a:t>
            </a:r>
            <a:r>
              <a:rPr lang="en-US" dirty="0">
                <a:latin typeface="+mj-lt"/>
                <a:hlinkClick r:id="rId4"/>
              </a:rPr>
              <a:t>github.com/gpivaro</a:t>
            </a:r>
            <a:endParaRPr lang="en-US" dirty="0">
              <a:latin typeface="+mj-lt"/>
            </a:endParaRPr>
          </a:p>
          <a:p>
            <a:pPr>
              <a:buFont typeface="Wingdings" panose="05000000000000000000" pitchFamily="2" charset="2"/>
              <a:buChar char="§"/>
            </a:pPr>
            <a:endParaRPr lang="en-US" dirty="0">
              <a:latin typeface="+mj-lt"/>
            </a:endParaRPr>
          </a:p>
          <a:p>
            <a:pPr>
              <a:buFont typeface="Wingdings" panose="05000000000000000000" pitchFamily="2" charset="2"/>
              <a:buChar char="§"/>
            </a:pPr>
            <a:r>
              <a:rPr lang="en-US" dirty="0">
                <a:latin typeface="+mj-lt"/>
              </a:rPr>
              <a:t>Academic research: </a:t>
            </a:r>
            <a:r>
              <a:rPr lang="en-US" dirty="0">
                <a:latin typeface="+mj-lt"/>
                <a:hlinkClick r:id="rId5"/>
              </a:rPr>
              <a:t>scholar.google.com/</a:t>
            </a:r>
            <a:r>
              <a:rPr lang="en-US" dirty="0" err="1">
                <a:latin typeface="+mj-lt"/>
                <a:hlinkClick r:id="rId5"/>
              </a:rPr>
              <a:t>citations?user</a:t>
            </a:r>
            <a:r>
              <a:rPr lang="en-US" dirty="0">
                <a:latin typeface="+mj-lt"/>
                <a:hlinkClick r:id="rId5"/>
              </a:rPr>
              <a:t>=41Or_NUAAAAJ&amp;hl=</a:t>
            </a:r>
            <a:r>
              <a:rPr lang="en-US" dirty="0" err="1">
                <a:latin typeface="+mj-lt"/>
                <a:hlinkClick r:id="rId5"/>
              </a:rPr>
              <a:t>en</a:t>
            </a:r>
            <a:endParaRPr lang="en-US" dirty="0">
              <a:latin typeface="+mj-lt"/>
            </a:endParaRPr>
          </a:p>
          <a:p>
            <a:pPr>
              <a:buFont typeface="Wingdings" panose="05000000000000000000" pitchFamily="2" charset="2"/>
              <a:buChar char="§"/>
            </a:pPr>
            <a:endParaRPr lang="en-US" dirty="0">
              <a:latin typeface="+mj-lt"/>
            </a:endParaRPr>
          </a:p>
          <a:p>
            <a:endParaRPr lang="en-US" dirty="0">
              <a:latin typeface="+mj-lt"/>
            </a:endParaRPr>
          </a:p>
        </p:txBody>
      </p:sp>
    </p:spTree>
    <p:extLst>
      <p:ext uri="{BB962C8B-B14F-4D97-AF65-F5344CB8AC3E}">
        <p14:creationId xmlns:p14="http://schemas.microsoft.com/office/powerpoint/2010/main" val="41977027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Autofit/>
          </a:bodyPr>
          <a:lstStyle/>
          <a:p>
            <a:pPr lvl="0"/>
            <a:r>
              <a:rPr lang="en-US" sz="2100" i="1" dirty="0">
                <a:solidFill>
                  <a:srgbClr val="FFFFFF"/>
                </a:solidFill>
              </a:rPr>
              <a:t>Python developer with a </a:t>
            </a:r>
            <a:r>
              <a:rPr lang="en-US" sz="2100" i="1" dirty="0" err="1">
                <a:solidFill>
                  <a:srgbClr val="FFFFFF"/>
                </a:solidFill>
              </a:rPr>
              <a:t>Bachelors's</a:t>
            </a:r>
            <a:r>
              <a:rPr lang="en-US" sz="2100" i="1" dirty="0">
                <a:solidFill>
                  <a:srgbClr val="FFFFFF"/>
                </a:solidFill>
              </a:rPr>
              <a:t> in Math and Ph.D. in Electrical Engineering. </a:t>
            </a:r>
            <a:br>
              <a:rPr lang="en-US" sz="2100" i="1" dirty="0">
                <a:solidFill>
                  <a:srgbClr val="FFFFFF"/>
                </a:solidFill>
              </a:rPr>
            </a:br>
            <a:br>
              <a:rPr lang="en-US" sz="2100" i="1" dirty="0">
                <a:solidFill>
                  <a:srgbClr val="FFFFFF"/>
                </a:solidFill>
              </a:rPr>
            </a:br>
            <a:r>
              <a:rPr lang="en-US" sz="2100" i="1" dirty="0">
                <a:solidFill>
                  <a:srgbClr val="FFFFFF"/>
                </a:solidFill>
              </a:rPr>
              <a:t>Certified in data analytics and visualization from Rice University with advanced skills in Python, MATLAB, and Excel, SQL database, web application. </a:t>
            </a:r>
            <a:br>
              <a:rPr lang="en-US" sz="2100" i="1" dirty="0">
                <a:solidFill>
                  <a:srgbClr val="FFFFFF"/>
                </a:solidFill>
              </a:rPr>
            </a:br>
            <a:br>
              <a:rPr lang="en-US" sz="2100" i="1" dirty="0">
                <a:solidFill>
                  <a:srgbClr val="FFFFFF"/>
                </a:solidFill>
              </a:rPr>
            </a:br>
            <a:r>
              <a:rPr lang="en-US" sz="2100" i="1" dirty="0">
                <a:solidFill>
                  <a:srgbClr val="FFFFFF"/>
                </a:solidFill>
              </a:rPr>
              <a:t>Proven records of applying statistical analysis, explanatory, and predictive modeling to generate simulations to support academic research and business analysis. </a:t>
            </a:r>
            <a:br>
              <a:rPr lang="en-US" sz="2100" i="1" dirty="0">
                <a:solidFill>
                  <a:srgbClr val="FFFFFF"/>
                </a:solidFill>
              </a:rPr>
            </a:br>
            <a:br>
              <a:rPr lang="en-US" sz="2100" i="1" dirty="0">
                <a:solidFill>
                  <a:srgbClr val="FFFFFF"/>
                </a:solidFill>
              </a:rPr>
            </a:br>
            <a:r>
              <a:rPr lang="en-US" sz="2100" i="1" dirty="0">
                <a:solidFill>
                  <a:srgbClr val="FFFFFF"/>
                </a:solidFill>
              </a:rPr>
              <a:t>Passionate to solve complex problems that require mathematical modeling, technology and even better if it can be automated by a script to save time and mitigate errors.</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343012" cy="1143000"/>
          </a:xfrm>
        </p:spPr>
        <p:txBody>
          <a:bodyPr>
            <a:normAutofit/>
          </a:bodyPr>
          <a:lstStyle/>
          <a:p>
            <a:r>
              <a:rPr lang="en-US" sz="2400" i="1" dirty="0">
                <a:solidFill>
                  <a:srgbClr val="FFFFFF"/>
                </a:solidFill>
                <a:latin typeface="+mj-lt"/>
              </a:rPr>
              <a:t>Skills: Statistical Analysis | Python | VBA Excel | SQL | MATLAB | Linux | Windows</a:t>
            </a:r>
            <a:endParaRPr lang="en-US" dirty="0">
              <a:solidFill>
                <a:srgbClr val="FFFFFF"/>
              </a:solidFill>
              <a:latin typeface="+mj-lt"/>
            </a:endParaRP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A3D3F-EB60-445C-9162-C14D4A140D8D}"/>
              </a:ext>
            </a:extLst>
          </p:cNvPr>
          <p:cNvSpPr>
            <a:spLocks noGrp="1"/>
          </p:cNvSpPr>
          <p:nvPr>
            <p:ph type="title"/>
          </p:nvPr>
        </p:nvSpPr>
        <p:spPr/>
        <p:txBody>
          <a:bodyPr>
            <a:normAutofit fontScale="90000"/>
          </a:bodyPr>
          <a:lstStyle/>
          <a:p>
            <a:r>
              <a:rPr lang="en-US" dirty="0"/>
              <a:t>Portfolio</a:t>
            </a:r>
          </a:p>
        </p:txBody>
      </p:sp>
      <p:sp>
        <p:nvSpPr>
          <p:cNvPr id="3" name="Content Placeholder 2">
            <a:extLst>
              <a:ext uri="{FF2B5EF4-FFF2-40B4-BE49-F238E27FC236}">
                <a16:creationId xmlns:a16="http://schemas.microsoft.com/office/drawing/2014/main" id="{03C3DD5D-BFD3-45CD-8203-8326EC23753D}"/>
              </a:ext>
            </a:extLst>
          </p:cNvPr>
          <p:cNvSpPr>
            <a:spLocks noGrp="1"/>
          </p:cNvSpPr>
          <p:nvPr>
            <p:ph idx="1"/>
          </p:nvPr>
        </p:nvSpPr>
        <p:spPr>
          <a:xfrm>
            <a:off x="1097280" y="2108201"/>
            <a:ext cx="4998720" cy="3760891"/>
          </a:xfrm>
        </p:spPr>
        <p:txBody>
          <a:bodyPr>
            <a:normAutofit/>
          </a:bodyPr>
          <a:lstStyle/>
          <a:p>
            <a:pPr>
              <a:lnSpc>
                <a:spcPct val="150000"/>
              </a:lnSpc>
              <a:buFont typeface="Wingdings" panose="05000000000000000000" pitchFamily="2" charset="2"/>
              <a:buChar char="§"/>
            </a:pPr>
            <a:r>
              <a:rPr lang="en-US" b="0" i="0" strike="noStrike" cap="all" dirty="0">
                <a:solidFill>
                  <a:schemeClr val="tx1"/>
                </a:solidFill>
                <a:effectLst/>
                <a:latin typeface="+mj-lt"/>
                <a:hlinkClick r:id="rId2">
                  <a:extLst>
                    <a:ext uri="{A12FA001-AC4F-418D-AE19-62706E023703}">
                      <ahyp:hlinkClr xmlns:ahyp="http://schemas.microsoft.com/office/drawing/2018/hyperlinkcolor" val="tx"/>
                    </a:ext>
                  </a:extLst>
                </a:hlinkClick>
              </a:rPr>
              <a:t>AIR TRAFFIC TRACKER</a:t>
            </a:r>
            <a:r>
              <a:rPr lang="en-US" b="0" i="0" strike="noStrike" cap="all" dirty="0">
                <a:solidFill>
                  <a:schemeClr val="tx1"/>
                </a:solidFill>
                <a:effectLst/>
                <a:latin typeface="+mj-lt"/>
              </a:rPr>
              <a:t>*</a:t>
            </a:r>
            <a:endParaRPr lang="en-US" b="0" i="0" cap="all" dirty="0">
              <a:solidFill>
                <a:schemeClr val="tx1"/>
              </a:solidFill>
              <a:effectLst/>
              <a:latin typeface="+mj-lt"/>
            </a:endParaRPr>
          </a:p>
          <a:p>
            <a:pPr>
              <a:lnSpc>
                <a:spcPct val="150000"/>
              </a:lnSpc>
              <a:buFont typeface="Wingdings" panose="05000000000000000000" pitchFamily="2" charset="2"/>
              <a:buChar char="§"/>
            </a:pPr>
            <a:r>
              <a:rPr lang="en-US" b="0" i="0" strike="noStrike" cap="all" dirty="0">
                <a:solidFill>
                  <a:schemeClr val="tx1"/>
                </a:solidFill>
                <a:effectLst/>
                <a:latin typeface="+mj-lt"/>
                <a:hlinkClick r:id="rId3">
                  <a:extLst>
                    <a:ext uri="{A12FA001-AC4F-418D-AE19-62706E023703}">
                      <ahyp:hlinkClr xmlns:ahyp="http://schemas.microsoft.com/office/drawing/2018/hyperlinkcolor" val="tx"/>
                    </a:ext>
                  </a:extLst>
                </a:hlinkClick>
              </a:rPr>
              <a:t>HOME WEATHER</a:t>
            </a:r>
            <a:r>
              <a:rPr lang="en-US" b="0" i="0" strike="noStrike" cap="all" dirty="0">
                <a:solidFill>
                  <a:schemeClr val="tx1"/>
                </a:solidFill>
                <a:effectLst/>
                <a:latin typeface="+mj-lt"/>
              </a:rPr>
              <a:t>*</a:t>
            </a:r>
            <a:endParaRPr lang="en-US" b="0" i="0" cap="all" dirty="0">
              <a:solidFill>
                <a:schemeClr val="tx1"/>
              </a:solidFill>
              <a:effectLst/>
              <a:latin typeface="+mj-lt"/>
            </a:endParaRPr>
          </a:p>
          <a:p>
            <a:pPr>
              <a:lnSpc>
                <a:spcPct val="150000"/>
              </a:lnSpc>
              <a:buFont typeface="Wingdings" panose="05000000000000000000" pitchFamily="2" charset="2"/>
              <a:buChar char="§"/>
            </a:pPr>
            <a:r>
              <a:rPr lang="en-US" b="0" i="0" strike="noStrike" cap="all" dirty="0">
                <a:solidFill>
                  <a:schemeClr val="tx1"/>
                </a:solidFill>
                <a:effectLst/>
                <a:latin typeface="+mj-lt"/>
                <a:hlinkClick r:id="rId4">
                  <a:extLst>
                    <a:ext uri="{A12FA001-AC4F-418D-AE19-62706E023703}">
                      <ahyp:hlinkClr xmlns:ahyp="http://schemas.microsoft.com/office/drawing/2018/hyperlinkcolor" val="tx"/>
                    </a:ext>
                  </a:extLst>
                </a:hlinkClick>
              </a:rPr>
              <a:t>FIND YOUR DREAM HOME</a:t>
            </a:r>
            <a:r>
              <a:rPr lang="en-US" b="0" i="0" strike="noStrike" cap="all" dirty="0">
                <a:solidFill>
                  <a:schemeClr val="tx1"/>
                </a:solidFill>
                <a:effectLst/>
                <a:latin typeface="+mj-lt"/>
              </a:rPr>
              <a:t>*</a:t>
            </a:r>
            <a:endParaRPr lang="en-US" b="0" i="0" cap="all" dirty="0">
              <a:solidFill>
                <a:schemeClr val="tx1"/>
              </a:solidFill>
              <a:effectLst/>
              <a:latin typeface="+mj-lt"/>
            </a:endParaRPr>
          </a:p>
          <a:p>
            <a:pPr>
              <a:lnSpc>
                <a:spcPct val="150000"/>
              </a:lnSpc>
              <a:buFont typeface="Wingdings" panose="05000000000000000000" pitchFamily="2" charset="2"/>
              <a:buChar char="§"/>
            </a:pPr>
            <a:r>
              <a:rPr lang="en-US" b="0" i="0" strike="noStrike" cap="all" dirty="0">
                <a:solidFill>
                  <a:schemeClr val="tx1"/>
                </a:solidFill>
                <a:effectLst/>
                <a:latin typeface="+mj-lt"/>
                <a:hlinkClick r:id="rId5">
                  <a:extLst>
                    <a:ext uri="{A12FA001-AC4F-418D-AE19-62706E023703}">
                      <ahyp:hlinkClr xmlns:ahyp="http://schemas.microsoft.com/office/drawing/2018/hyperlinkcolor" val="tx"/>
                    </a:ext>
                  </a:extLst>
                </a:hlinkClick>
              </a:rPr>
              <a:t>DISCOVER YOUR IP ADDRESS</a:t>
            </a:r>
            <a:endParaRPr lang="en-US" b="0" i="0" cap="all" dirty="0">
              <a:solidFill>
                <a:schemeClr val="tx1"/>
              </a:solidFill>
              <a:effectLst/>
              <a:latin typeface="+mj-lt"/>
            </a:endParaRPr>
          </a:p>
          <a:p>
            <a:pPr>
              <a:lnSpc>
                <a:spcPct val="150000"/>
              </a:lnSpc>
              <a:buFont typeface="Wingdings" panose="05000000000000000000" pitchFamily="2" charset="2"/>
              <a:buChar char="§"/>
            </a:pPr>
            <a:r>
              <a:rPr lang="en-US" b="0" i="0" strike="noStrike" cap="all" dirty="0">
                <a:solidFill>
                  <a:schemeClr val="tx1"/>
                </a:solidFill>
                <a:effectLst/>
                <a:latin typeface="+mj-lt"/>
                <a:hlinkClick r:id="rId6">
                  <a:extLst>
                    <a:ext uri="{A12FA001-AC4F-418D-AE19-62706E023703}">
                      <ahyp:hlinkClr xmlns:ahyp="http://schemas.microsoft.com/office/drawing/2018/hyperlinkcolor" val="tx"/>
                    </a:ext>
                  </a:extLst>
                </a:hlinkClick>
              </a:rPr>
              <a:t>INTERACTIVE VISUALIZATIONS</a:t>
            </a:r>
            <a:endParaRPr lang="en-US" b="0" i="0" cap="all" dirty="0">
              <a:solidFill>
                <a:schemeClr val="tx1"/>
              </a:solidFill>
              <a:effectLst/>
              <a:latin typeface="+mj-lt"/>
            </a:endParaRPr>
          </a:p>
        </p:txBody>
      </p:sp>
      <p:sp>
        <p:nvSpPr>
          <p:cNvPr id="4" name="Content Placeholder 2">
            <a:extLst>
              <a:ext uri="{FF2B5EF4-FFF2-40B4-BE49-F238E27FC236}">
                <a16:creationId xmlns:a16="http://schemas.microsoft.com/office/drawing/2014/main" id="{68876CF0-6659-4562-BFED-9A053FC4CAE9}"/>
              </a:ext>
            </a:extLst>
          </p:cNvPr>
          <p:cNvSpPr txBox="1">
            <a:spLocks/>
          </p:cNvSpPr>
          <p:nvPr/>
        </p:nvSpPr>
        <p:spPr>
          <a:xfrm>
            <a:off x="5684938" y="2108200"/>
            <a:ext cx="5766034" cy="3760891"/>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150000"/>
              </a:lnSpc>
              <a:buFont typeface="Wingdings" panose="05000000000000000000" pitchFamily="2" charset="2"/>
              <a:buChar char="§"/>
            </a:pPr>
            <a:r>
              <a:rPr lang="en-US" cap="all" dirty="0">
                <a:solidFill>
                  <a:schemeClr val="tx1"/>
                </a:solidFill>
                <a:latin typeface="+mj-lt"/>
                <a:hlinkClick r:id="rId7">
                  <a:extLst>
                    <a:ext uri="{A12FA001-AC4F-418D-AE19-62706E023703}">
                      <ahyp:hlinkClr xmlns:ahyp="http://schemas.microsoft.com/office/drawing/2018/hyperlinkcolor" val="tx"/>
                    </a:ext>
                  </a:extLst>
                </a:hlinkClick>
              </a:rPr>
              <a:t>BELLY BUTTON BIODIVERSITY DASHBOARD</a:t>
            </a:r>
            <a:endParaRPr lang="en-US" cap="all" dirty="0">
              <a:solidFill>
                <a:schemeClr val="tx1"/>
              </a:solidFill>
              <a:latin typeface="+mj-lt"/>
            </a:endParaRPr>
          </a:p>
          <a:p>
            <a:pPr>
              <a:lnSpc>
                <a:spcPct val="150000"/>
              </a:lnSpc>
              <a:buFont typeface="Wingdings" panose="05000000000000000000" pitchFamily="2" charset="2"/>
              <a:buChar char="§"/>
            </a:pPr>
            <a:r>
              <a:rPr lang="en-US" cap="all" dirty="0">
                <a:solidFill>
                  <a:schemeClr val="tx1"/>
                </a:solidFill>
                <a:latin typeface="+mj-lt"/>
                <a:hlinkClick r:id="rId8">
                  <a:extLst>
                    <a:ext uri="{A12FA001-AC4F-418D-AE19-62706E023703}">
                      <ahyp:hlinkClr xmlns:ahyp="http://schemas.microsoft.com/office/drawing/2018/hyperlinkcolor" val="tx"/>
                    </a:ext>
                  </a:extLst>
                </a:hlinkClick>
              </a:rPr>
              <a:t>UFO SIGHTINGS</a:t>
            </a:r>
            <a:endParaRPr lang="en-US" cap="all" dirty="0">
              <a:solidFill>
                <a:schemeClr val="tx1"/>
              </a:solidFill>
              <a:latin typeface="+mj-lt"/>
            </a:endParaRPr>
          </a:p>
          <a:p>
            <a:pPr>
              <a:lnSpc>
                <a:spcPct val="150000"/>
              </a:lnSpc>
              <a:buFont typeface="Wingdings" panose="05000000000000000000" pitchFamily="2" charset="2"/>
              <a:buChar char="§"/>
            </a:pPr>
            <a:r>
              <a:rPr lang="en-US" cap="all" dirty="0">
                <a:solidFill>
                  <a:schemeClr val="tx1"/>
                </a:solidFill>
                <a:latin typeface="+mj-lt"/>
                <a:hlinkClick r:id="rId9">
                  <a:extLst>
                    <a:ext uri="{A12FA001-AC4F-418D-AE19-62706E023703}">
                      <ahyp:hlinkClr xmlns:ahyp="http://schemas.microsoft.com/office/drawing/2018/hyperlinkcolor" val="tx"/>
                    </a:ext>
                  </a:extLst>
                </a:hlinkClick>
              </a:rPr>
              <a:t>ETL PROJECT S&amp;P 500</a:t>
            </a:r>
            <a:r>
              <a:rPr lang="en-US" cap="all" dirty="0">
                <a:solidFill>
                  <a:schemeClr val="tx1"/>
                </a:solidFill>
                <a:latin typeface="+mj-lt"/>
              </a:rPr>
              <a:t>*</a:t>
            </a:r>
          </a:p>
          <a:p>
            <a:pPr>
              <a:lnSpc>
                <a:spcPct val="150000"/>
              </a:lnSpc>
              <a:buFont typeface="Wingdings" panose="05000000000000000000" pitchFamily="2" charset="2"/>
              <a:buChar char="§"/>
            </a:pPr>
            <a:r>
              <a:rPr lang="en-US" cap="all" dirty="0">
                <a:solidFill>
                  <a:schemeClr val="tx1"/>
                </a:solidFill>
                <a:latin typeface="+mj-lt"/>
                <a:hlinkClick r:id="rId10">
                  <a:extLst>
                    <a:ext uri="{A12FA001-AC4F-418D-AE19-62706E023703}">
                      <ahyp:hlinkClr xmlns:ahyp="http://schemas.microsoft.com/office/drawing/2018/hyperlinkcolor" val="tx"/>
                    </a:ext>
                  </a:extLst>
                </a:hlinkClick>
              </a:rPr>
              <a:t>TABLEAU DASHBOARD</a:t>
            </a:r>
            <a:endParaRPr lang="en-US" cap="all" dirty="0">
              <a:solidFill>
                <a:schemeClr val="tx1"/>
              </a:solidFill>
              <a:latin typeface="+mj-lt"/>
            </a:endParaRPr>
          </a:p>
          <a:p>
            <a:pPr>
              <a:lnSpc>
                <a:spcPct val="150000"/>
              </a:lnSpc>
              <a:buFont typeface="Wingdings" panose="05000000000000000000" pitchFamily="2" charset="2"/>
              <a:buChar char="§"/>
            </a:pPr>
            <a:r>
              <a:rPr lang="en-US" cap="all" dirty="0">
                <a:solidFill>
                  <a:schemeClr val="tx1"/>
                </a:solidFill>
                <a:latin typeface="+mj-lt"/>
                <a:hlinkClick r:id="rId11">
                  <a:extLst>
                    <a:ext uri="{A12FA001-AC4F-418D-AE19-62706E023703}">
                      <ahyp:hlinkClr xmlns:ahyp="http://schemas.microsoft.com/office/drawing/2018/hyperlinkcolor" val="tx"/>
                    </a:ext>
                  </a:extLst>
                </a:hlinkClick>
              </a:rPr>
              <a:t>MY-FINANCES</a:t>
            </a:r>
            <a:r>
              <a:rPr lang="en-US" cap="all" dirty="0">
                <a:solidFill>
                  <a:schemeClr val="tx1"/>
                </a:solidFill>
                <a:latin typeface="+mj-lt"/>
              </a:rPr>
              <a:t>*</a:t>
            </a:r>
          </a:p>
        </p:txBody>
      </p:sp>
      <p:sp>
        <p:nvSpPr>
          <p:cNvPr id="5" name="TextBox 4">
            <a:extLst>
              <a:ext uri="{FF2B5EF4-FFF2-40B4-BE49-F238E27FC236}">
                <a16:creationId xmlns:a16="http://schemas.microsoft.com/office/drawing/2014/main" id="{E3E778D3-A59B-4056-A4DE-13C2FC227D83}"/>
              </a:ext>
            </a:extLst>
          </p:cNvPr>
          <p:cNvSpPr txBox="1"/>
          <p:nvPr/>
        </p:nvSpPr>
        <p:spPr>
          <a:xfrm>
            <a:off x="1097280" y="5964573"/>
            <a:ext cx="3443571" cy="369332"/>
          </a:xfrm>
          <a:prstGeom prst="rect">
            <a:avLst/>
          </a:prstGeom>
          <a:noFill/>
        </p:spPr>
        <p:txBody>
          <a:bodyPr wrap="none" rtlCol="0">
            <a:spAutoFit/>
          </a:bodyPr>
          <a:lstStyle/>
          <a:p>
            <a:r>
              <a:rPr lang="en-US" dirty="0">
                <a:latin typeface="+mj-lt"/>
              </a:rPr>
              <a:t>* Full stack web applications</a:t>
            </a:r>
          </a:p>
        </p:txBody>
      </p:sp>
    </p:spTree>
    <p:extLst>
      <p:ext uri="{BB962C8B-B14F-4D97-AF65-F5344CB8AC3E}">
        <p14:creationId xmlns:p14="http://schemas.microsoft.com/office/powerpoint/2010/main" val="41553696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28A26-1AAA-44D3-80F1-CB12837D3789}"/>
              </a:ext>
            </a:extLst>
          </p:cNvPr>
          <p:cNvSpPr>
            <a:spLocks noGrp="1"/>
          </p:cNvSpPr>
          <p:nvPr>
            <p:ph type="title"/>
          </p:nvPr>
        </p:nvSpPr>
        <p:spPr>
          <a:xfrm>
            <a:off x="1097280" y="286604"/>
            <a:ext cx="10058400" cy="690986"/>
          </a:xfrm>
        </p:spPr>
        <p:txBody>
          <a:bodyPr>
            <a:normAutofit fontScale="90000"/>
          </a:bodyPr>
          <a:lstStyle/>
          <a:p>
            <a:r>
              <a:rPr lang="en-US" dirty="0"/>
              <a:t>Live Weather Tracker</a:t>
            </a:r>
          </a:p>
        </p:txBody>
      </p:sp>
      <p:pic>
        <p:nvPicPr>
          <p:cNvPr id="8" name="Picture 7">
            <a:extLst>
              <a:ext uri="{FF2B5EF4-FFF2-40B4-BE49-F238E27FC236}">
                <a16:creationId xmlns:a16="http://schemas.microsoft.com/office/drawing/2014/main" id="{FD015CCC-499E-4AFF-BA2A-E348329174BC}"/>
              </a:ext>
            </a:extLst>
          </p:cNvPr>
          <p:cNvPicPr>
            <a:picLocks noChangeAspect="1"/>
          </p:cNvPicPr>
          <p:nvPr/>
        </p:nvPicPr>
        <p:blipFill>
          <a:blip r:embed="rId2"/>
          <a:stretch>
            <a:fillRect/>
          </a:stretch>
        </p:blipFill>
        <p:spPr>
          <a:xfrm>
            <a:off x="8977744" y="2119623"/>
            <a:ext cx="2115655" cy="3749365"/>
          </a:xfrm>
          <a:prstGeom prst="rect">
            <a:avLst/>
          </a:prstGeom>
        </p:spPr>
      </p:pic>
      <p:sp>
        <p:nvSpPr>
          <p:cNvPr id="10" name="Content Placeholder 4">
            <a:extLst>
              <a:ext uri="{FF2B5EF4-FFF2-40B4-BE49-F238E27FC236}">
                <a16:creationId xmlns:a16="http://schemas.microsoft.com/office/drawing/2014/main" id="{9E4757FF-F64C-4F2A-AE52-64AFDA69CCCA}"/>
              </a:ext>
            </a:extLst>
          </p:cNvPr>
          <p:cNvSpPr txBox="1">
            <a:spLocks/>
          </p:cNvSpPr>
          <p:nvPr/>
        </p:nvSpPr>
        <p:spPr>
          <a:xfrm>
            <a:off x="8983286" y="2120795"/>
            <a:ext cx="2484463" cy="3748193"/>
          </a:xfrm>
          <a:prstGeom prst="rect">
            <a:avLst/>
          </a:prstGeom>
        </p:spPr>
        <p:txBody>
          <a:bodyPr vert="horz" lIns="0" tIns="45720" rIns="0" bIns="45720" rtlCol="0">
            <a:normAutofit fontScale="85000" lnSpcReduction="1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latin typeface="+mj-lt"/>
              </a:rPr>
              <a:t>Technologies used:</a:t>
            </a:r>
          </a:p>
          <a:p>
            <a:pPr>
              <a:buFont typeface="Wingdings" panose="05000000000000000000" pitchFamily="2" charset="2"/>
              <a:buChar char="§"/>
            </a:pPr>
            <a:r>
              <a:rPr lang="en-US" dirty="0">
                <a:latin typeface="+mj-lt"/>
              </a:rPr>
              <a:t>Python Django</a:t>
            </a:r>
          </a:p>
          <a:p>
            <a:pPr>
              <a:buFont typeface="Wingdings" panose="05000000000000000000" pitchFamily="2" charset="2"/>
              <a:buChar char="§"/>
            </a:pPr>
            <a:r>
              <a:rPr lang="en-US" dirty="0">
                <a:latin typeface="+mj-lt"/>
              </a:rPr>
              <a:t>MySQL</a:t>
            </a:r>
          </a:p>
          <a:p>
            <a:pPr>
              <a:buFont typeface="Wingdings" panose="05000000000000000000" pitchFamily="2" charset="2"/>
              <a:buChar char="§"/>
            </a:pPr>
            <a:r>
              <a:rPr lang="en-US" dirty="0">
                <a:latin typeface="+mj-lt"/>
              </a:rPr>
              <a:t>HTML, CSS, Bootstrap</a:t>
            </a:r>
          </a:p>
          <a:p>
            <a:pPr>
              <a:buFont typeface="Wingdings" panose="05000000000000000000" pitchFamily="2" charset="2"/>
              <a:buChar char="§"/>
            </a:pPr>
            <a:r>
              <a:rPr lang="en-US" dirty="0">
                <a:latin typeface="+mj-lt"/>
              </a:rPr>
              <a:t>JavaScript, jQuery</a:t>
            </a:r>
          </a:p>
          <a:p>
            <a:pPr>
              <a:buFont typeface="Wingdings" panose="05000000000000000000" pitchFamily="2" charset="2"/>
              <a:buChar char="§"/>
            </a:pPr>
            <a:r>
              <a:rPr lang="en-US" dirty="0">
                <a:latin typeface="+mj-lt"/>
              </a:rPr>
              <a:t>API</a:t>
            </a:r>
          </a:p>
          <a:p>
            <a:pPr>
              <a:buFont typeface="Wingdings" panose="05000000000000000000" pitchFamily="2" charset="2"/>
              <a:buChar char="§"/>
            </a:pPr>
            <a:r>
              <a:rPr lang="en-US" dirty="0">
                <a:latin typeface="+mj-lt"/>
              </a:rPr>
              <a:t>Linux</a:t>
            </a:r>
          </a:p>
          <a:p>
            <a:pPr>
              <a:buFont typeface="Wingdings" panose="05000000000000000000" pitchFamily="2" charset="2"/>
              <a:buChar char="§"/>
            </a:pPr>
            <a:r>
              <a:rPr lang="en-US" dirty="0">
                <a:latin typeface="+mj-lt"/>
              </a:rPr>
              <a:t>Cloud (</a:t>
            </a:r>
            <a:r>
              <a:rPr lang="en-US" dirty="0" err="1">
                <a:latin typeface="+mj-lt"/>
              </a:rPr>
              <a:t>Linode</a:t>
            </a:r>
            <a:r>
              <a:rPr lang="en-US" dirty="0">
                <a:latin typeface="+mj-lt"/>
              </a:rPr>
              <a:t> Server)</a:t>
            </a:r>
          </a:p>
          <a:p>
            <a:pPr>
              <a:buFont typeface="Wingdings" panose="05000000000000000000" pitchFamily="2" charset="2"/>
              <a:buChar char="§"/>
            </a:pPr>
            <a:r>
              <a:rPr lang="en-US" dirty="0">
                <a:latin typeface="+mj-lt"/>
              </a:rPr>
              <a:t>Hardware (</a:t>
            </a:r>
            <a:r>
              <a:rPr lang="en-US" dirty="0" err="1">
                <a:latin typeface="+mj-lt"/>
              </a:rPr>
              <a:t>RaspberryPi</a:t>
            </a:r>
            <a:r>
              <a:rPr lang="en-US" dirty="0">
                <a:latin typeface="+mj-lt"/>
              </a:rPr>
              <a:t>)</a:t>
            </a:r>
          </a:p>
        </p:txBody>
      </p:sp>
      <p:pic>
        <p:nvPicPr>
          <p:cNvPr id="14" name="Content Placeholder 13" descr="Graphical user interface, website&#10;&#10;Description automatically generated">
            <a:extLst>
              <a:ext uri="{FF2B5EF4-FFF2-40B4-BE49-F238E27FC236}">
                <a16:creationId xmlns:a16="http://schemas.microsoft.com/office/drawing/2014/main" id="{CFF994AD-A021-41B0-8F43-E1735CEF04C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97280" y="2119623"/>
            <a:ext cx="7706204" cy="3760788"/>
          </a:xfrm>
        </p:spPr>
      </p:pic>
      <p:sp>
        <p:nvSpPr>
          <p:cNvPr id="6" name="Text Placeholder 4">
            <a:extLst>
              <a:ext uri="{FF2B5EF4-FFF2-40B4-BE49-F238E27FC236}">
                <a16:creationId xmlns:a16="http://schemas.microsoft.com/office/drawing/2014/main" id="{1D6A71D8-393D-44D2-926B-FAA60D8546F2}"/>
              </a:ext>
            </a:extLst>
          </p:cNvPr>
          <p:cNvSpPr txBox="1">
            <a:spLocks/>
          </p:cNvSpPr>
          <p:nvPr/>
        </p:nvSpPr>
        <p:spPr>
          <a:xfrm>
            <a:off x="1097280" y="1028039"/>
            <a:ext cx="10058400" cy="690986"/>
          </a:xfrm>
          <a:prstGeom prst="rect">
            <a:avLst/>
          </a:prstGeom>
        </p:spPr>
        <p:txBody>
          <a:bodyPr vert="horz" lIns="0" tIns="45720" rIns="0" bIns="45720" rtlCol="0">
            <a:normAutofit fontScale="77500" lnSpcReduction="2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latin typeface="+mj-lt"/>
              </a:rPr>
              <a:t>Problem: track local indoor and outdoor temperature and compares with the area temperature</a:t>
            </a:r>
          </a:p>
          <a:p>
            <a:r>
              <a:rPr lang="en-US" dirty="0">
                <a:latin typeface="+mj-lt"/>
              </a:rPr>
              <a:t>Solution: created a web application that uses temperature sensor to track the indoor/outdoor temp</a:t>
            </a:r>
          </a:p>
        </p:txBody>
      </p:sp>
      <p:sp>
        <p:nvSpPr>
          <p:cNvPr id="13" name="TextBox 12">
            <a:extLst>
              <a:ext uri="{FF2B5EF4-FFF2-40B4-BE49-F238E27FC236}">
                <a16:creationId xmlns:a16="http://schemas.microsoft.com/office/drawing/2014/main" id="{ECC900F9-246D-41C2-86A7-6690C24E1F0E}"/>
              </a:ext>
            </a:extLst>
          </p:cNvPr>
          <p:cNvSpPr txBox="1"/>
          <p:nvPr/>
        </p:nvSpPr>
        <p:spPr>
          <a:xfrm>
            <a:off x="1097280" y="5946513"/>
            <a:ext cx="3675017" cy="369332"/>
          </a:xfrm>
          <a:prstGeom prst="rect">
            <a:avLst/>
          </a:prstGeom>
          <a:noFill/>
        </p:spPr>
        <p:txBody>
          <a:bodyPr wrap="square">
            <a:spAutoFit/>
          </a:bodyPr>
          <a:lstStyle/>
          <a:p>
            <a:r>
              <a:rPr lang="en-US" dirty="0"/>
              <a:t>https://gpivaro.com/homeweather/</a:t>
            </a:r>
          </a:p>
        </p:txBody>
      </p:sp>
    </p:spTree>
    <p:extLst>
      <p:ext uri="{BB962C8B-B14F-4D97-AF65-F5344CB8AC3E}">
        <p14:creationId xmlns:p14="http://schemas.microsoft.com/office/powerpoint/2010/main" val="2326710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28A26-1AAA-44D3-80F1-CB12837D3789}"/>
              </a:ext>
            </a:extLst>
          </p:cNvPr>
          <p:cNvSpPr>
            <a:spLocks noGrp="1"/>
          </p:cNvSpPr>
          <p:nvPr>
            <p:ph type="title"/>
          </p:nvPr>
        </p:nvSpPr>
        <p:spPr/>
        <p:txBody>
          <a:bodyPr>
            <a:normAutofit fontScale="90000"/>
          </a:bodyPr>
          <a:lstStyle/>
          <a:p>
            <a:r>
              <a:rPr lang="en-US" dirty="0"/>
              <a:t>Real-Time Air Traffic Tracker</a:t>
            </a:r>
          </a:p>
        </p:txBody>
      </p:sp>
      <p:pic>
        <p:nvPicPr>
          <p:cNvPr id="8" name="Picture 7">
            <a:extLst>
              <a:ext uri="{FF2B5EF4-FFF2-40B4-BE49-F238E27FC236}">
                <a16:creationId xmlns:a16="http://schemas.microsoft.com/office/drawing/2014/main" id="{FD015CCC-499E-4AFF-BA2A-E348329174BC}"/>
              </a:ext>
            </a:extLst>
          </p:cNvPr>
          <p:cNvPicPr>
            <a:picLocks noChangeAspect="1"/>
          </p:cNvPicPr>
          <p:nvPr/>
        </p:nvPicPr>
        <p:blipFill>
          <a:blip r:embed="rId2"/>
          <a:stretch>
            <a:fillRect/>
          </a:stretch>
        </p:blipFill>
        <p:spPr>
          <a:xfrm>
            <a:off x="8977744" y="2119623"/>
            <a:ext cx="2115655" cy="3749365"/>
          </a:xfrm>
          <a:prstGeom prst="rect">
            <a:avLst/>
          </a:prstGeom>
        </p:spPr>
      </p:pic>
      <p:sp>
        <p:nvSpPr>
          <p:cNvPr id="10" name="Content Placeholder 4">
            <a:extLst>
              <a:ext uri="{FF2B5EF4-FFF2-40B4-BE49-F238E27FC236}">
                <a16:creationId xmlns:a16="http://schemas.microsoft.com/office/drawing/2014/main" id="{9E4757FF-F64C-4F2A-AE52-64AFDA69CCCA}"/>
              </a:ext>
            </a:extLst>
          </p:cNvPr>
          <p:cNvSpPr txBox="1">
            <a:spLocks/>
          </p:cNvSpPr>
          <p:nvPr/>
        </p:nvSpPr>
        <p:spPr>
          <a:xfrm>
            <a:off x="8983286" y="2120795"/>
            <a:ext cx="2484463" cy="3748193"/>
          </a:xfrm>
          <a:prstGeom prst="rect">
            <a:avLst/>
          </a:prstGeom>
        </p:spPr>
        <p:txBody>
          <a:bodyPr vert="horz" lIns="0" tIns="45720" rIns="0" bIns="45720" rtlCol="0">
            <a:normAutofit fontScale="85000" lnSpcReduction="1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latin typeface="+mj-lt"/>
              </a:rPr>
              <a:t>Technologies used:</a:t>
            </a:r>
          </a:p>
          <a:p>
            <a:pPr>
              <a:buFont typeface="Wingdings" panose="05000000000000000000" pitchFamily="2" charset="2"/>
              <a:buChar char="§"/>
            </a:pPr>
            <a:r>
              <a:rPr lang="en-US" dirty="0">
                <a:latin typeface="+mj-lt"/>
              </a:rPr>
              <a:t>Python Django</a:t>
            </a:r>
          </a:p>
          <a:p>
            <a:pPr>
              <a:buFont typeface="Wingdings" panose="05000000000000000000" pitchFamily="2" charset="2"/>
              <a:buChar char="§"/>
            </a:pPr>
            <a:r>
              <a:rPr lang="en-US" dirty="0">
                <a:latin typeface="+mj-lt"/>
              </a:rPr>
              <a:t>MySQL</a:t>
            </a:r>
          </a:p>
          <a:p>
            <a:pPr>
              <a:buFont typeface="Wingdings" panose="05000000000000000000" pitchFamily="2" charset="2"/>
              <a:buChar char="§"/>
            </a:pPr>
            <a:r>
              <a:rPr lang="en-US" dirty="0">
                <a:latin typeface="+mj-lt"/>
              </a:rPr>
              <a:t>HTML, CSS, Bootstrap</a:t>
            </a:r>
          </a:p>
          <a:p>
            <a:pPr>
              <a:buFont typeface="Wingdings" panose="05000000000000000000" pitchFamily="2" charset="2"/>
              <a:buChar char="§"/>
            </a:pPr>
            <a:r>
              <a:rPr lang="en-US" dirty="0">
                <a:latin typeface="+mj-lt"/>
              </a:rPr>
              <a:t>JavaScript, jQuery</a:t>
            </a:r>
          </a:p>
          <a:p>
            <a:pPr>
              <a:buFont typeface="Wingdings" panose="05000000000000000000" pitchFamily="2" charset="2"/>
              <a:buChar char="§"/>
            </a:pPr>
            <a:r>
              <a:rPr lang="en-US" dirty="0">
                <a:latin typeface="+mj-lt"/>
              </a:rPr>
              <a:t>API</a:t>
            </a:r>
          </a:p>
          <a:p>
            <a:pPr>
              <a:buFont typeface="Wingdings" panose="05000000000000000000" pitchFamily="2" charset="2"/>
              <a:buChar char="§"/>
            </a:pPr>
            <a:r>
              <a:rPr lang="en-US" dirty="0">
                <a:latin typeface="+mj-lt"/>
              </a:rPr>
              <a:t>Linux</a:t>
            </a:r>
          </a:p>
          <a:p>
            <a:pPr>
              <a:buFont typeface="Wingdings" panose="05000000000000000000" pitchFamily="2" charset="2"/>
              <a:buChar char="§"/>
            </a:pPr>
            <a:r>
              <a:rPr lang="en-US" dirty="0">
                <a:latin typeface="+mj-lt"/>
              </a:rPr>
              <a:t>Cloud (</a:t>
            </a:r>
            <a:r>
              <a:rPr lang="en-US" dirty="0" err="1">
                <a:latin typeface="+mj-lt"/>
              </a:rPr>
              <a:t>Linode</a:t>
            </a:r>
            <a:r>
              <a:rPr lang="en-US" dirty="0">
                <a:latin typeface="+mj-lt"/>
              </a:rPr>
              <a:t> Server)</a:t>
            </a:r>
          </a:p>
        </p:txBody>
      </p:sp>
      <p:pic>
        <p:nvPicPr>
          <p:cNvPr id="13" name="Content Placeholder 12" descr="Graphical user interface, map, scatter chart&#10;&#10;Description automatically generated">
            <a:extLst>
              <a:ext uri="{FF2B5EF4-FFF2-40B4-BE49-F238E27FC236}">
                <a16:creationId xmlns:a16="http://schemas.microsoft.com/office/drawing/2014/main" id="{0B146ED7-0224-45F2-A50F-DE9CB047353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97280" y="2119623"/>
            <a:ext cx="7706204" cy="3760788"/>
          </a:xfrm>
          <a:ln>
            <a:solidFill>
              <a:schemeClr val="tx1"/>
            </a:solidFill>
            <a:prstDash val="solid"/>
          </a:ln>
        </p:spPr>
      </p:pic>
      <p:sp>
        <p:nvSpPr>
          <p:cNvPr id="6" name="Text Placeholder 4">
            <a:extLst>
              <a:ext uri="{FF2B5EF4-FFF2-40B4-BE49-F238E27FC236}">
                <a16:creationId xmlns:a16="http://schemas.microsoft.com/office/drawing/2014/main" id="{2347CC50-631D-4AA0-95B0-9FC937DCAF37}"/>
              </a:ext>
            </a:extLst>
          </p:cNvPr>
          <p:cNvSpPr txBox="1">
            <a:spLocks/>
          </p:cNvSpPr>
          <p:nvPr/>
        </p:nvSpPr>
        <p:spPr>
          <a:xfrm>
            <a:off x="1097280" y="1028039"/>
            <a:ext cx="10058400" cy="690986"/>
          </a:xfrm>
          <a:prstGeom prst="rect">
            <a:avLst/>
          </a:prstGeom>
        </p:spPr>
        <p:txBody>
          <a:bodyPr vert="horz" lIns="0" tIns="45720" rIns="0" bIns="45720" rtlCol="0">
            <a:normAutofit fontScale="77500" lnSpcReduction="2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latin typeface="+mj-lt"/>
              </a:rPr>
              <a:t>Problem: track live air traffic data to identify aspects of the global air traffic</a:t>
            </a:r>
          </a:p>
          <a:p>
            <a:r>
              <a:rPr lang="en-US" dirty="0">
                <a:latin typeface="+mj-lt"/>
              </a:rPr>
              <a:t>Solution: developed a web application that acquire and store air traffic data and allow user interactivity</a:t>
            </a:r>
          </a:p>
        </p:txBody>
      </p:sp>
      <p:sp>
        <p:nvSpPr>
          <p:cNvPr id="7" name="TextBox 6">
            <a:extLst>
              <a:ext uri="{FF2B5EF4-FFF2-40B4-BE49-F238E27FC236}">
                <a16:creationId xmlns:a16="http://schemas.microsoft.com/office/drawing/2014/main" id="{FDC50358-1A58-4E8F-95B6-A69FC0594BB7}"/>
              </a:ext>
            </a:extLst>
          </p:cNvPr>
          <p:cNvSpPr txBox="1"/>
          <p:nvPr/>
        </p:nvSpPr>
        <p:spPr>
          <a:xfrm>
            <a:off x="1097280" y="5946513"/>
            <a:ext cx="3675017" cy="369332"/>
          </a:xfrm>
          <a:prstGeom prst="rect">
            <a:avLst/>
          </a:prstGeom>
          <a:noFill/>
        </p:spPr>
        <p:txBody>
          <a:bodyPr wrap="square">
            <a:spAutoFit/>
          </a:bodyPr>
          <a:lstStyle/>
          <a:p>
            <a:r>
              <a:rPr lang="en-US" dirty="0"/>
              <a:t>https://gpivaro.com/airtraffic/</a:t>
            </a:r>
          </a:p>
        </p:txBody>
      </p:sp>
    </p:spTree>
    <p:extLst>
      <p:ext uri="{BB962C8B-B14F-4D97-AF65-F5344CB8AC3E}">
        <p14:creationId xmlns:p14="http://schemas.microsoft.com/office/powerpoint/2010/main" val="39245301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28A26-1AAA-44D3-80F1-CB12837D3789}"/>
              </a:ext>
            </a:extLst>
          </p:cNvPr>
          <p:cNvSpPr>
            <a:spLocks noGrp="1"/>
          </p:cNvSpPr>
          <p:nvPr>
            <p:ph type="title"/>
          </p:nvPr>
        </p:nvSpPr>
        <p:spPr/>
        <p:txBody>
          <a:bodyPr>
            <a:normAutofit/>
          </a:bodyPr>
          <a:lstStyle/>
          <a:p>
            <a:r>
              <a:rPr lang="en-US" sz="4300" dirty="0"/>
              <a:t>Real Estate Recommendation System</a:t>
            </a:r>
          </a:p>
        </p:txBody>
      </p:sp>
      <p:pic>
        <p:nvPicPr>
          <p:cNvPr id="8" name="Picture 7">
            <a:extLst>
              <a:ext uri="{FF2B5EF4-FFF2-40B4-BE49-F238E27FC236}">
                <a16:creationId xmlns:a16="http://schemas.microsoft.com/office/drawing/2014/main" id="{FD015CCC-499E-4AFF-BA2A-E348329174BC}"/>
              </a:ext>
            </a:extLst>
          </p:cNvPr>
          <p:cNvPicPr>
            <a:picLocks noChangeAspect="1"/>
          </p:cNvPicPr>
          <p:nvPr/>
        </p:nvPicPr>
        <p:blipFill>
          <a:blip r:embed="rId2"/>
          <a:stretch>
            <a:fillRect/>
          </a:stretch>
        </p:blipFill>
        <p:spPr>
          <a:xfrm>
            <a:off x="8977744" y="2119623"/>
            <a:ext cx="2115655" cy="3749365"/>
          </a:xfrm>
          <a:prstGeom prst="rect">
            <a:avLst/>
          </a:prstGeom>
        </p:spPr>
      </p:pic>
      <p:sp>
        <p:nvSpPr>
          <p:cNvPr id="10" name="Content Placeholder 4">
            <a:extLst>
              <a:ext uri="{FF2B5EF4-FFF2-40B4-BE49-F238E27FC236}">
                <a16:creationId xmlns:a16="http://schemas.microsoft.com/office/drawing/2014/main" id="{9E4757FF-F64C-4F2A-AE52-64AFDA69CCCA}"/>
              </a:ext>
            </a:extLst>
          </p:cNvPr>
          <p:cNvSpPr txBox="1">
            <a:spLocks/>
          </p:cNvSpPr>
          <p:nvPr/>
        </p:nvSpPr>
        <p:spPr>
          <a:xfrm>
            <a:off x="8983286" y="2120795"/>
            <a:ext cx="2484463" cy="3748193"/>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600" dirty="0">
                <a:latin typeface="+mj-lt"/>
              </a:rPr>
              <a:t>Technologies used:</a:t>
            </a:r>
          </a:p>
          <a:p>
            <a:pPr>
              <a:buFont typeface="Wingdings" panose="05000000000000000000" pitchFamily="2" charset="2"/>
              <a:buChar char="§"/>
            </a:pPr>
            <a:r>
              <a:rPr lang="en-US" sz="1600" dirty="0">
                <a:latin typeface="+mj-lt"/>
              </a:rPr>
              <a:t>Python Flask</a:t>
            </a:r>
          </a:p>
          <a:p>
            <a:pPr>
              <a:buFont typeface="Wingdings" panose="05000000000000000000" pitchFamily="2" charset="2"/>
              <a:buChar char="§"/>
            </a:pPr>
            <a:r>
              <a:rPr lang="en-US" sz="1600" dirty="0">
                <a:latin typeface="+mj-lt"/>
              </a:rPr>
              <a:t>Postgres</a:t>
            </a:r>
          </a:p>
          <a:p>
            <a:pPr>
              <a:buFont typeface="Wingdings" panose="05000000000000000000" pitchFamily="2" charset="2"/>
              <a:buChar char="§"/>
            </a:pPr>
            <a:r>
              <a:rPr lang="en-US" sz="1600" dirty="0">
                <a:latin typeface="+mj-lt"/>
              </a:rPr>
              <a:t>HTML, CSS, Bootstrap</a:t>
            </a:r>
          </a:p>
          <a:p>
            <a:pPr>
              <a:buFont typeface="Wingdings" panose="05000000000000000000" pitchFamily="2" charset="2"/>
              <a:buChar char="§"/>
            </a:pPr>
            <a:r>
              <a:rPr lang="en-US" sz="1600" dirty="0">
                <a:latin typeface="+mj-lt"/>
              </a:rPr>
              <a:t>JavaScript, jQuery</a:t>
            </a:r>
          </a:p>
          <a:p>
            <a:pPr>
              <a:buFont typeface="Wingdings" panose="05000000000000000000" pitchFamily="2" charset="2"/>
              <a:buChar char="§"/>
            </a:pPr>
            <a:r>
              <a:rPr lang="en-US" sz="1600" dirty="0">
                <a:latin typeface="+mj-lt"/>
              </a:rPr>
              <a:t>API</a:t>
            </a:r>
          </a:p>
          <a:p>
            <a:pPr>
              <a:buFont typeface="Wingdings" panose="05000000000000000000" pitchFamily="2" charset="2"/>
              <a:buChar char="§"/>
            </a:pPr>
            <a:r>
              <a:rPr lang="en-US" sz="1600" dirty="0">
                <a:latin typeface="+mj-lt"/>
              </a:rPr>
              <a:t>Linux</a:t>
            </a:r>
          </a:p>
          <a:p>
            <a:pPr>
              <a:buFont typeface="Wingdings" panose="05000000000000000000" pitchFamily="2" charset="2"/>
              <a:buChar char="§"/>
            </a:pPr>
            <a:r>
              <a:rPr lang="en-US" sz="1600" dirty="0">
                <a:latin typeface="+mj-lt"/>
              </a:rPr>
              <a:t>Heroku (deployment)</a:t>
            </a:r>
          </a:p>
        </p:txBody>
      </p:sp>
      <p:pic>
        <p:nvPicPr>
          <p:cNvPr id="6" name="Content Placeholder 5" descr="Graphical user interface, application&#10;&#10;Description automatically generated">
            <a:extLst>
              <a:ext uri="{FF2B5EF4-FFF2-40B4-BE49-F238E27FC236}">
                <a16:creationId xmlns:a16="http://schemas.microsoft.com/office/drawing/2014/main" id="{05B37D46-F89A-4391-9578-F21DEEC1D02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97280" y="2108200"/>
            <a:ext cx="7706204" cy="3760788"/>
          </a:xfrm>
          <a:ln>
            <a:solidFill>
              <a:schemeClr val="tx1"/>
            </a:solidFill>
            <a:prstDash val="solid"/>
          </a:ln>
        </p:spPr>
      </p:pic>
      <p:sp>
        <p:nvSpPr>
          <p:cNvPr id="7" name="Text Placeholder 4">
            <a:extLst>
              <a:ext uri="{FF2B5EF4-FFF2-40B4-BE49-F238E27FC236}">
                <a16:creationId xmlns:a16="http://schemas.microsoft.com/office/drawing/2014/main" id="{F8CDF3E2-E7B9-4DD0-BB9B-E8552060D0C8}"/>
              </a:ext>
            </a:extLst>
          </p:cNvPr>
          <p:cNvSpPr txBox="1">
            <a:spLocks/>
          </p:cNvSpPr>
          <p:nvPr/>
        </p:nvSpPr>
        <p:spPr>
          <a:xfrm>
            <a:off x="1097280" y="1028039"/>
            <a:ext cx="10058400" cy="690986"/>
          </a:xfrm>
          <a:prstGeom prst="rect">
            <a:avLst/>
          </a:prstGeom>
        </p:spPr>
        <p:txBody>
          <a:bodyPr vert="horz" lIns="0" tIns="45720" rIns="0" bIns="45720" rtlCol="0">
            <a:no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450" dirty="0">
                <a:latin typeface="+mj-lt"/>
              </a:rPr>
              <a:t>Problem: recommend the most suitable real estate saving user time to search for the perfect home</a:t>
            </a:r>
          </a:p>
          <a:p>
            <a:r>
              <a:rPr lang="en-US" sz="1450" dirty="0">
                <a:latin typeface="+mj-lt"/>
              </a:rPr>
              <a:t>Solution: created an application to acquire data and use machine learning to make the best recommendation</a:t>
            </a:r>
          </a:p>
        </p:txBody>
      </p:sp>
      <p:sp>
        <p:nvSpPr>
          <p:cNvPr id="9" name="TextBox 8">
            <a:extLst>
              <a:ext uri="{FF2B5EF4-FFF2-40B4-BE49-F238E27FC236}">
                <a16:creationId xmlns:a16="http://schemas.microsoft.com/office/drawing/2014/main" id="{0DB0DA88-DF41-4E32-BB68-354CCCECF752}"/>
              </a:ext>
            </a:extLst>
          </p:cNvPr>
          <p:cNvSpPr txBox="1"/>
          <p:nvPr/>
        </p:nvSpPr>
        <p:spPr>
          <a:xfrm>
            <a:off x="1097280" y="5946513"/>
            <a:ext cx="5608320" cy="369332"/>
          </a:xfrm>
          <a:prstGeom prst="rect">
            <a:avLst/>
          </a:prstGeom>
          <a:noFill/>
        </p:spPr>
        <p:txBody>
          <a:bodyPr wrap="square">
            <a:spAutoFit/>
          </a:bodyPr>
          <a:lstStyle/>
          <a:p>
            <a:r>
              <a:rPr lang="en-US" dirty="0"/>
              <a:t>https://find-your-dream-home.herokuapp.com/</a:t>
            </a:r>
          </a:p>
        </p:txBody>
      </p:sp>
    </p:spTree>
    <p:extLst>
      <p:ext uri="{BB962C8B-B14F-4D97-AF65-F5344CB8AC3E}">
        <p14:creationId xmlns:p14="http://schemas.microsoft.com/office/powerpoint/2010/main" val="4049780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28A26-1AAA-44D3-80F1-CB12837D3789}"/>
              </a:ext>
            </a:extLst>
          </p:cNvPr>
          <p:cNvSpPr>
            <a:spLocks noGrp="1"/>
          </p:cNvSpPr>
          <p:nvPr>
            <p:ph type="title"/>
          </p:nvPr>
        </p:nvSpPr>
        <p:spPr/>
        <p:txBody>
          <a:bodyPr>
            <a:normAutofit/>
          </a:bodyPr>
          <a:lstStyle/>
          <a:p>
            <a:r>
              <a:rPr lang="en-US" sz="4300" dirty="0"/>
              <a:t>Extract, Transform, Load (ETL)</a:t>
            </a:r>
          </a:p>
        </p:txBody>
      </p:sp>
      <p:pic>
        <p:nvPicPr>
          <p:cNvPr id="8" name="Picture 7">
            <a:extLst>
              <a:ext uri="{FF2B5EF4-FFF2-40B4-BE49-F238E27FC236}">
                <a16:creationId xmlns:a16="http://schemas.microsoft.com/office/drawing/2014/main" id="{FD015CCC-499E-4AFF-BA2A-E348329174BC}"/>
              </a:ext>
            </a:extLst>
          </p:cNvPr>
          <p:cNvPicPr>
            <a:picLocks noChangeAspect="1"/>
          </p:cNvPicPr>
          <p:nvPr/>
        </p:nvPicPr>
        <p:blipFill>
          <a:blip r:embed="rId2"/>
          <a:stretch>
            <a:fillRect/>
          </a:stretch>
        </p:blipFill>
        <p:spPr>
          <a:xfrm>
            <a:off x="8977744" y="2119623"/>
            <a:ext cx="2115655" cy="3749365"/>
          </a:xfrm>
          <a:prstGeom prst="rect">
            <a:avLst/>
          </a:prstGeom>
        </p:spPr>
      </p:pic>
      <p:sp>
        <p:nvSpPr>
          <p:cNvPr id="10" name="Content Placeholder 4">
            <a:extLst>
              <a:ext uri="{FF2B5EF4-FFF2-40B4-BE49-F238E27FC236}">
                <a16:creationId xmlns:a16="http://schemas.microsoft.com/office/drawing/2014/main" id="{9E4757FF-F64C-4F2A-AE52-64AFDA69CCCA}"/>
              </a:ext>
            </a:extLst>
          </p:cNvPr>
          <p:cNvSpPr txBox="1">
            <a:spLocks/>
          </p:cNvSpPr>
          <p:nvPr/>
        </p:nvSpPr>
        <p:spPr>
          <a:xfrm>
            <a:off x="8983286" y="2120795"/>
            <a:ext cx="2484463" cy="3748193"/>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600" dirty="0">
                <a:latin typeface="+mj-lt"/>
              </a:rPr>
              <a:t>Technologies used:</a:t>
            </a:r>
          </a:p>
          <a:p>
            <a:pPr>
              <a:buFont typeface="Wingdings" panose="05000000000000000000" pitchFamily="2" charset="2"/>
              <a:buChar char="§"/>
            </a:pPr>
            <a:r>
              <a:rPr lang="en-US" sz="1600" dirty="0">
                <a:latin typeface="+mj-lt"/>
              </a:rPr>
              <a:t>Python Flask</a:t>
            </a:r>
          </a:p>
          <a:p>
            <a:pPr>
              <a:buFont typeface="Wingdings" panose="05000000000000000000" pitchFamily="2" charset="2"/>
              <a:buChar char="§"/>
            </a:pPr>
            <a:r>
              <a:rPr lang="en-US" sz="1600" dirty="0">
                <a:latin typeface="+mj-lt"/>
              </a:rPr>
              <a:t>MySQL</a:t>
            </a:r>
          </a:p>
          <a:p>
            <a:pPr>
              <a:buFont typeface="Wingdings" panose="05000000000000000000" pitchFamily="2" charset="2"/>
              <a:buChar char="§"/>
            </a:pPr>
            <a:r>
              <a:rPr lang="en-US" sz="1600" dirty="0">
                <a:latin typeface="+mj-lt"/>
              </a:rPr>
              <a:t>HTML, CSS, Bootstrap</a:t>
            </a:r>
          </a:p>
          <a:p>
            <a:pPr>
              <a:buFont typeface="Wingdings" panose="05000000000000000000" pitchFamily="2" charset="2"/>
              <a:buChar char="§"/>
            </a:pPr>
            <a:r>
              <a:rPr lang="en-US" sz="1600" dirty="0">
                <a:latin typeface="+mj-lt"/>
              </a:rPr>
              <a:t>JavaScript, jQuery</a:t>
            </a:r>
          </a:p>
          <a:p>
            <a:pPr>
              <a:buFont typeface="Wingdings" panose="05000000000000000000" pitchFamily="2" charset="2"/>
              <a:buChar char="§"/>
            </a:pPr>
            <a:r>
              <a:rPr lang="en-US" sz="1600" dirty="0">
                <a:latin typeface="+mj-lt"/>
              </a:rPr>
              <a:t>API</a:t>
            </a:r>
          </a:p>
          <a:p>
            <a:pPr>
              <a:buFont typeface="Wingdings" panose="05000000000000000000" pitchFamily="2" charset="2"/>
              <a:buChar char="§"/>
            </a:pPr>
            <a:r>
              <a:rPr lang="en-US" sz="1600" dirty="0">
                <a:latin typeface="+mj-lt"/>
              </a:rPr>
              <a:t>Linux</a:t>
            </a:r>
          </a:p>
          <a:p>
            <a:pPr>
              <a:buFont typeface="Wingdings" panose="05000000000000000000" pitchFamily="2" charset="2"/>
              <a:buChar char="§"/>
            </a:pPr>
            <a:r>
              <a:rPr lang="en-US" sz="1600" dirty="0">
                <a:latin typeface="+mj-lt"/>
              </a:rPr>
              <a:t>Heroku (deployment)</a:t>
            </a:r>
          </a:p>
        </p:txBody>
      </p:sp>
      <p:pic>
        <p:nvPicPr>
          <p:cNvPr id="13" name="Content Placeholder 12" descr="Graphical user interface, application&#10;&#10;Description automatically generated">
            <a:extLst>
              <a:ext uri="{FF2B5EF4-FFF2-40B4-BE49-F238E27FC236}">
                <a16:creationId xmlns:a16="http://schemas.microsoft.com/office/drawing/2014/main" id="{66C75E68-60DE-4D30-A150-F8EBC8B7E1D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97280" y="2108200"/>
            <a:ext cx="7706204" cy="3760788"/>
          </a:xfrm>
        </p:spPr>
      </p:pic>
      <p:sp>
        <p:nvSpPr>
          <p:cNvPr id="6" name="Text Placeholder 4">
            <a:extLst>
              <a:ext uri="{FF2B5EF4-FFF2-40B4-BE49-F238E27FC236}">
                <a16:creationId xmlns:a16="http://schemas.microsoft.com/office/drawing/2014/main" id="{FF5B7278-1E44-42D0-9862-E88F2070D823}"/>
              </a:ext>
            </a:extLst>
          </p:cNvPr>
          <p:cNvSpPr txBox="1">
            <a:spLocks/>
          </p:cNvSpPr>
          <p:nvPr/>
        </p:nvSpPr>
        <p:spPr>
          <a:xfrm>
            <a:off x="1097280" y="1028039"/>
            <a:ext cx="10058400" cy="690986"/>
          </a:xfrm>
          <a:prstGeom prst="rect">
            <a:avLst/>
          </a:prstGeom>
        </p:spPr>
        <p:txBody>
          <a:bodyPr vert="horz" lIns="0" tIns="45720" rIns="0" bIns="45720" rtlCol="0">
            <a:normAutofit fontScale="77500" lnSpcReduction="2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latin typeface="+mj-lt"/>
              </a:rPr>
              <a:t>Problem: provide cleaned and formatted data about the stock price of S&amp;P500 companies</a:t>
            </a:r>
          </a:p>
          <a:p>
            <a:r>
              <a:rPr lang="en-US" dirty="0">
                <a:latin typeface="+mj-lt"/>
              </a:rPr>
              <a:t>Solution: created an application to collect, clean and store stock prices of the last 10 years</a:t>
            </a:r>
          </a:p>
        </p:txBody>
      </p:sp>
      <p:sp>
        <p:nvSpPr>
          <p:cNvPr id="7" name="TextBox 6">
            <a:extLst>
              <a:ext uri="{FF2B5EF4-FFF2-40B4-BE49-F238E27FC236}">
                <a16:creationId xmlns:a16="http://schemas.microsoft.com/office/drawing/2014/main" id="{8B44508D-A4F6-41C2-9C8E-9B5FB2D0E380}"/>
              </a:ext>
            </a:extLst>
          </p:cNvPr>
          <p:cNvSpPr txBox="1"/>
          <p:nvPr/>
        </p:nvSpPr>
        <p:spPr>
          <a:xfrm>
            <a:off x="1097280" y="5946513"/>
            <a:ext cx="5608320" cy="369332"/>
          </a:xfrm>
          <a:prstGeom prst="rect">
            <a:avLst/>
          </a:prstGeom>
          <a:noFill/>
        </p:spPr>
        <p:txBody>
          <a:bodyPr wrap="square">
            <a:spAutoFit/>
          </a:bodyPr>
          <a:lstStyle/>
          <a:p>
            <a:r>
              <a:rPr lang="en-US" dirty="0"/>
              <a:t>https://etl-sp500.herokuapp.com/</a:t>
            </a:r>
          </a:p>
        </p:txBody>
      </p:sp>
    </p:spTree>
    <p:extLst>
      <p:ext uri="{BB962C8B-B14F-4D97-AF65-F5344CB8AC3E}">
        <p14:creationId xmlns:p14="http://schemas.microsoft.com/office/powerpoint/2010/main" val="29889442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28A26-1AAA-44D3-80F1-CB12837D3789}"/>
              </a:ext>
            </a:extLst>
          </p:cNvPr>
          <p:cNvSpPr>
            <a:spLocks noGrp="1"/>
          </p:cNvSpPr>
          <p:nvPr>
            <p:ph type="title"/>
          </p:nvPr>
        </p:nvSpPr>
        <p:spPr/>
        <p:txBody>
          <a:bodyPr>
            <a:normAutofit/>
          </a:bodyPr>
          <a:lstStyle/>
          <a:p>
            <a:r>
              <a:rPr lang="en-US" sz="3200" dirty="0"/>
              <a:t>My-Finances (Bank Statement Categorization)</a:t>
            </a:r>
          </a:p>
        </p:txBody>
      </p:sp>
      <p:pic>
        <p:nvPicPr>
          <p:cNvPr id="8" name="Picture 7">
            <a:extLst>
              <a:ext uri="{FF2B5EF4-FFF2-40B4-BE49-F238E27FC236}">
                <a16:creationId xmlns:a16="http://schemas.microsoft.com/office/drawing/2014/main" id="{FD015CCC-499E-4AFF-BA2A-E348329174BC}"/>
              </a:ext>
            </a:extLst>
          </p:cNvPr>
          <p:cNvPicPr>
            <a:picLocks noChangeAspect="1"/>
          </p:cNvPicPr>
          <p:nvPr/>
        </p:nvPicPr>
        <p:blipFill>
          <a:blip r:embed="rId2"/>
          <a:stretch>
            <a:fillRect/>
          </a:stretch>
        </p:blipFill>
        <p:spPr>
          <a:xfrm>
            <a:off x="8977744" y="2119623"/>
            <a:ext cx="2115655" cy="3749365"/>
          </a:xfrm>
          <a:prstGeom prst="rect">
            <a:avLst/>
          </a:prstGeom>
        </p:spPr>
      </p:pic>
      <p:sp>
        <p:nvSpPr>
          <p:cNvPr id="10" name="Content Placeholder 4">
            <a:extLst>
              <a:ext uri="{FF2B5EF4-FFF2-40B4-BE49-F238E27FC236}">
                <a16:creationId xmlns:a16="http://schemas.microsoft.com/office/drawing/2014/main" id="{9E4757FF-F64C-4F2A-AE52-64AFDA69CCCA}"/>
              </a:ext>
            </a:extLst>
          </p:cNvPr>
          <p:cNvSpPr txBox="1">
            <a:spLocks/>
          </p:cNvSpPr>
          <p:nvPr/>
        </p:nvSpPr>
        <p:spPr>
          <a:xfrm>
            <a:off x="8983286" y="2120795"/>
            <a:ext cx="2484463" cy="3748193"/>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600" dirty="0">
                <a:latin typeface="+mj-lt"/>
              </a:rPr>
              <a:t>Technologies used:</a:t>
            </a:r>
          </a:p>
          <a:p>
            <a:pPr>
              <a:buFont typeface="Wingdings" panose="05000000000000000000" pitchFamily="2" charset="2"/>
              <a:buChar char="§"/>
            </a:pPr>
            <a:r>
              <a:rPr lang="en-US" sz="1600" dirty="0">
                <a:latin typeface="+mj-lt"/>
              </a:rPr>
              <a:t>Python Django</a:t>
            </a:r>
          </a:p>
          <a:p>
            <a:pPr>
              <a:buFont typeface="Wingdings" panose="05000000000000000000" pitchFamily="2" charset="2"/>
              <a:buChar char="§"/>
            </a:pPr>
            <a:r>
              <a:rPr lang="en-US" sz="1600" dirty="0">
                <a:latin typeface="+mj-lt"/>
              </a:rPr>
              <a:t>MySQL</a:t>
            </a:r>
          </a:p>
          <a:p>
            <a:pPr>
              <a:buFont typeface="Wingdings" panose="05000000000000000000" pitchFamily="2" charset="2"/>
              <a:buChar char="§"/>
            </a:pPr>
            <a:r>
              <a:rPr lang="en-US" sz="1600" dirty="0">
                <a:latin typeface="+mj-lt"/>
              </a:rPr>
              <a:t>HTML, CSS, Bootstrap</a:t>
            </a:r>
          </a:p>
          <a:p>
            <a:pPr>
              <a:buFont typeface="Wingdings" panose="05000000000000000000" pitchFamily="2" charset="2"/>
              <a:buChar char="§"/>
            </a:pPr>
            <a:r>
              <a:rPr lang="en-US" sz="1600" dirty="0">
                <a:latin typeface="+mj-lt"/>
              </a:rPr>
              <a:t>JavaScript, jQuery</a:t>
            </a:r>
          </a:p>
          <a:p>
            <a:pPr>
              <a:buFont typeface="Wingdings" panose="05000000000000000000" pitchFamily="2" charset="2"/>
              <a:buChar char="§"/>
            </a:pPr>
            <a:r>
              <a:rPr lang="en-US" sz="1600" dirty="0">
                <a:latin typeface="+mj-lt"/>
              </a:rPr>
              <a:t>API</a:t>
            </a:r>
          </a:p>
          <a:p>
            <a:pPr>
              <a:buFont typeface="Wingdings" panose="05000000000000000000" pitchFamily="2" charset="2"/>
              <a:buChar char="§"/>
            </a:pPr>
            <a:r>
              <a:rPr lang="en-US" sz="1600" dirty="0">
                <a:latin typeface="+mj-lt"/>
              </a:rPr>
              <a:t>Cloud (</a:t>
            </a:r>
            <a:r>
              <a:rPr lang="en-US" sz="1600" dirty="0" err="1">
                <a:latin typeface="+mj-lt"/>
              </a:rPr>
              <a:t>Linode</a:t>
            </a:r>
            <a:r>
              <a:rPr lang="en-US" sz="1600" dirty="0">
                <a:latin typeface="+mj-lt"/>
              </a:rPr>
              <a:t> Server)</a:t>
            </a:r>
          </a:p>
        </p:txBody>
      </p:sp>
      <p:pic>
        <p:nvPicPr>
          <p:cNvPr id="6" name="Content Placeholder 5" descr="Graphical user interface&#10;&#10;Description automatically generated">
            <a:extLst>
              <a:ext uri="{FF2B5EF4-FFF2-40B4-BE49-F238E27FC236}">
                <a16:creationId xmlns:a16="http://schemas.microsoft.com/office/drawing/2014/main" id="{7FB718C8-7412-4165-A00B-CED09CD1F1E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97280" y="2111234"/>
            <a:ext cx="7706204" cy="3760788"/>
          </a:xfrm>
          <a:ln>
            <a:solidFill>
              <a:schemeClr val="tx1"/>
            </a:solidFill>
            <a:prstDash val="solid"/>
          </a:ln>
        </p:spPr>
      </p:pic>
      <p:sp>
        <p:nvSpPr>
          <p:cNvPr id="7" name="Text Placeholder 4">
            <a:extLst>
              <a:ext uri="{FF2B5EF4-FFF2-40B4-BE49-F238E27FC236}">
                <a16:creationId xmlns:a16="http://schemas.microsoft.com/office/drawing/2014/main" id="{CA98BC66-9E08-402B-97B3-AFFA994C1782}"/>
              </a:ext>
            </a:extLst>
          </p:cNvPr>
          <p:cNvSpPr txBox="1">
            <a:spLocks/>
          </p:cNvSpPr>
          <p:nvPr/>
        </p:nvSpPr>
        <p:spPr>
          <a:xfrm>
            <a:off x="1097280" y="1028039"/>
            <a:ext cx="10058400" cy="690986"/>
          </a:xfrm>
          <a:prstGeom prst="rect">
            <a:avLst/>
          </a:prstGeom>
        </p:spPr>
        <p:txBody>
          <a:bodyPr vert="horz" lIns="0" tIns="45720" rIns="0" bIns="45720" rtlCol="0">
            <a:normAutofit fontScale="77500" lnSpcReduction="2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latin typeface="+mj-lt"/>
              </a:rPr>
              <a:t>Problem: allow the user to save time classifying every bank transaction under the right category</a:t>
            </a:r>
          </a:p>
          <a:p>
            <a:r>
              <a:rPr lang="en-US" dirty="0">
                <a:latin typeface="+mj-lt"/>
              </a:rPr>
              <a:t>Solution: created an application that classify every transaction based on the user previous categorization</a:t>
            </a:r>
          </a:p>
        </p:txBody>
      </p:sp>
      <p:sp>
        <p:nvSpPr>
          <p:cNvPr id="9" name="TextBox 8">
            <a:extLst>
              <a:ext uri="{FF2B5EF4-FFF2-40B4-BE49-F238E27FC236}">
                <a16:creationId xmlns:a16="http://schemas.microsoft.com/office/drawing/2014/main" id="{62E69E5E-8B48-4AAC-A71F-4FF25666E126}"/>
              </a:ext>
            </a:extLst>
          </p:cNvPr>
          <p:cNvSpPr txBox="1"/>
          <p:nvPr/>
        </p:nvSpPr>
        <p:spPr>
          <a:xfrm>
            <a:off x="1097280" y="5946513"/>
            <a:ext cx="5608320" cy="369332"/>
          </a:xfrm>
          <a:prstGeom prst="rect">
            <a:avLst/>
          </a:prstGeom>
          <a:noFill/>
        </p:spPr>
        <p:txBody>
          <a:bodyPr wrap="square">
            <a:spAutoFit/>
          </a:bodyPr>
          <a:lstStyle/>
          <a:p>
            <a:r>
              <a:rPr lang="en-US" dirty="0"/>
              <a:t>https://gpivaro.com/myfinances/</a:t>
            </a:r>
          </a:p>
        </p:txBody>
      </p:sp>
    </p:spTree>
    <p:extLst>
      <p:ext uri="{BB962C8B-B14F-4D97-AF65-F5344CB8AC3E}">
        <p14:creationId xmlns:p14="http://schemas.microsoft.com/office/powerpoint/2010/main" val="25936727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28A26-1AAA-44D3-80F1-CB12837D3789}"/>
              </a:ext>
            </a:extLst>
          </p:cNvPr>
          <p:cNvSpPr>
            <a:spLocks noGrp="1"/>
          </p:cNvSpPr>
          <p:nvPr>
            <p:ph type="title"/>
          </p:nvPr>
        </p:nvSpPr>
        <p:spPr/>
        <p:txBody>
          <a:bodyPr>
            <a:normAutofit/>
          </a:bodyPr>
          <a:lstStyle/>
          <a:p>
            <a:r>
              <a:rPr lang="en-US" sz="4400" dirty="0"/>
              <a:t>Personal Blog / Code Repo</a:t>
            </a:r>
          </a:p>
        </p:txBody>
      </p:sp>
      <p:pic>
        <p:nvPicPr>
          <p:cNvPr id="8" name="Picture 7">
            <a:extLst>
              <a:ext uri="{FF2B5EF4-FFF2-40B4-BE49-F238E27FC236}">
                <a16:creationId xmlns:a16="http://schemas.microsoft.com/office/drawing/2014/main" id="{FD015CCC-499E-4AFF-BA2A-E348329174BC}"/>
              </a:ext>
            </a:extLst>
          </p:cNvPr>
          <p:cNvPicPr>
            <a:picLocks noChangeAspect="1"/>
          </p:cNvPicPr>
          <p:nvPr/>
        </p:nvPicPr>
        <p:blipFill>
          <a:blip r:embed="rId2"/>
          <a:stretch>
            <a:fillRect/>
          </a:stretch>
        </p:blipFill>
        <p:spPr>
          <a:xfrm>
            <a:off x="8977744" y="2119623"/>
            <a:ext cx="2115655" cy="3749365"/>
          </a:xfrm>
          <a:prstGeom prst="rect">
            <a:avLst/>
          </a:prstGeom>
        </p:spPr>
      </p:pic>
      <p:sp>
        <p:nvSpPr>
          <p:cNvPr id="10" name="Content Placeholder 4">
            <a:extLst>
              <a:ext uri="{FF2B5EF4-FFF2-40B4-BE49-F238E27FC236}">
                <a16:creationId xmlns:a16="http://schemas.microsoft.com/office/drawing/2014/main" id="{9E4757FF-F64C-4F2A-AE52-64AFDA69CCCA}"/>
              </a:ext>
            </a:extLst>
          </p:cNvPr>
          <p:cNvSpPr txBox="1">
            <a:spLocks/>
          </p:cNvSpPr>
          <p:nvPr/>
        </p:nvSpPr>
        <p:spPr>
          <a:xfrm>
            <a:off x="8983286" y="2120795"/>
            <a:ext cx="2484463" cy="3748193"/>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600" dirty="0">
                <a:latin typeface="+mj-lt"/>
              </a:rPr>
              <a:t>Technologies used:</a:t>
            </a:r>
          </a:p>
          <a:p>
            <a:pPr>
              <a:buFont typeface="Wingdings" panose="05000000000000000000" pitchFamily="2" charset="2"/>
              <a:buChar char="§"/>
            </a:pPr>
            <a:r>
              <a:rPr lang="en-US" sz="1600" dirty="0">
                <a:latin typeface="+mj-lt"/>
              </a:rPr>
              <a:t>Python Django</a:t>
            </a:r>
          </a:p>
          <a:p>
            <a:pPr>
              <a:buFont typeface="Wingdings" panose="05000000000000000000" pitchFamily="2" charset="2"/>
              <a:buChar char="§"/>
            </a:pPr>
            <a:r>
              <a:rPr lang="en-US" sz="1600" dirty="0">
                <a:latin typeface="+mj-lt"/>
              </a:rPr>
              <a:t>MySQL</a:t>
            </a:r>
          </a:p>
          <a:p>
            <a:pPr>
              <a:buFont typeface="Wingdings" panose="05000000000000000000" pitchFamily="2" charset="2"/>
              <a:buChar char="§"/>
            </a:pPr>
            <a:r>
              <a:rPr lang="en-US" sz="1600" dirty="0">
                <a:latin typeface="+mj-lt"/>
              </a:rPr>
              <a:t>HTML, CSS, Bootstrap</a:t>
            </a:r>
          </a:p>
          <a:p>
            <a:pPr>
              <a:buFont typeface="Wingdings" panose="05000000000000000000" pitchFamily="2" charset="2"/>
              <a:buChar char="§"/>
            </a:pPr>
            <a:r>
              <a:rPr lang="en-US" sz="1600" dirty="0">
                <a:latin typeface="+mj-lt"/>
              </a:rPr>
              <a:t>JavaScript, jQuery</a:t>
            </a:r>
          </a:p>
          <a:p>
            <a:pPr>
              <a:buFont typeface="Wingdings" panose="05000000000000000000" pitchFamily="2" charset="2"/>
              <a:buChar char="§"/>
            </a:pPr>
            <a:r>
              <a:rPr lang="en-US" sz="1600" dirty="0">
                <a:latin typeface="+mj-lt"/>
              </a:rPr>
              <a:t>API</a:t>
            </a:r>
          </a:p>
          <a:p>
            <a:pPr>
              <a:buFont typeface="Wingdings" panose="05000000000000000000" pitchFamily="2" charset="2"/>
              <a:buChar char="§"/>
            </a:pPr>
            <a:r>
              <a:rPr lang="en-US" sz="1600" dirty="0">
                <a:latin typeface="+mj-lt"/>
              </a:rPr>
              <a:t>Cloud (</a:t>
            </a:r>
            <a:r>
              <a:rPr lang="en-US" sz="1600" dirty="0" err="1">
                <a:latin typeface="+mj-lt"/>
              </a:rPr>
              <a:t>Linode</a:t>
            </a:r>
            <a:r>
              <a:rPr lang="en-US" sz="1600" dirty="0">
                <a:latin typeface="+mj-lt"/>
              </a:rPr>
              <a:t> Server)</a:t>
            </a:r>
          </a:p>
        </p:txBody>
      </p:sp>
      <p:pic>
        <p:nvPicPr>
          <p:cNvPr id="7" name="Content Placeholder 6" descr="Graphical user interface, text, application, Teams&#10;&#10;Description automatically generated">
            <a:extLst>
              <a:ext uri="{FF2B5EF4-FFF2-40B4-BE49-F238E27FC236}">
                <a16:creationId xmlns:a16="http://schemas.microsoft.com/office/drawing/2014/main" id="{B4BC4288-3D47-49D0-BCEA-4DE93EA58C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97280" y="2119623"/>
            <a:ext cx="7706204" cy="3760788"/>
          </a:xfrm>
        </p:spPr>
      </p:pic>
      <p:sp>
        <p:nvSpPr>
          <p:cNvPr id="6" name="Text Placeholder 4">
            <a:extLst>
              <a:ext uri="{FF2B5EF4-FFF2-40B4-BE49-F238E27FC236}">
                <a16:creationId xmlns:a16="http://schemas.microsoft.com/office/drawing/2014/main" id="{D0B04150-1089-4879-B052-70450646C59D}"/>
              </a:ext>
            </a:extLst>
          </p:cNvPr>
          <p:cNvSpPr txBox="1">
            <a:spLocks/>
          </p:cNvSpPr>
          <p:nvPr/>
        </p:nvSpPr>
        <p:spPr>
          <a:xfrm>
            <a:off x="1097280" y="1028039"/>
            <a:ext cx="10058400" cy="690986"/>
          </a:xfrm>
          <a:prstGeom prst="rect">
            <a:avLst/>
          </a:prstGeom>
        </p:spPr>
        <p:txBody>
          <a:bodyPr vert="horz" lIns="0" tIns="45720" rIns="0" bIns="45720" rtlCol="0">
            <a:normAutofit fontScale="77500" lnSpcReduction="2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latin typeface="+mj-lt"/>
              </a:rPr>
              <a:t>Problem: have a personal scratch pad accessible from anywhere</a:t>
            </a:r>
          </a:p>
          <a:p>
            <a:r>
              <a:rPr lang="en-US" dirty="0">
                <a:latin typeface="+mj-lt"/>
              </a:rPr>
              <a:t>Solution: created an application with authentication to help organize code snippets</a:t>
            </a:r>
          </a:p>
        </p:txBody>
      </p:sp>
      <p:sp>
        <p:nvSpPr>
          <p:cNvPr id="9" name="TextBox 8">
            <a:extLst>
              <a:ext uri="{FF2B5EF4-FFF2-40B4-BE49-F238E27FC236}">
                <a16:creationId xmlns:a16="http://schemas.microsoft.com/office/drawing/2014/main" id="{62DED1FE-E788-41D0-B787-3750E65E8CA1}"/>
              </a:ext>
            </a:extLst>
          </p:cNvPr>
          <p:cNvSpPr txBox="1"/>
          <p:nvPr/>
        </p:nvSpPr>
        <p:spPr>
          <a:xfrm>
            <a:off x="1097280" y="5946513"/>
            <a:ext cx="5608320" cy="369332"/>
          </a:xfrm>
          <a:prstGeom prst="rect">
            <a:avLst/>
          </a:prstGeom>
          <a:noFill/>
        </p:spPr>
        <p:txBody>
          <a:bodyPr wrap="square">
            <a:spAutoFit/>
          </a:bodyPr>
          <a:lstStyle/>
          <a:p>
            <a:r>
              <a:rPr lang="en-US" dirty="0"/>
              <a:t>https://gpivaro.com/blog/</a:t>
            </a:r>
          </a:p>
        </p:txBody>
      </p:sp>
    </p:spTree>
    <p:extLst>
      <p:ext uri="{BB962C8B-B14F-4D97-AF65-F5344CB8AC3E}">
        <p14:creationId xmlns:p14="http://schemas.microsoft.com/office/powerpoint/2010/main" val="1805452284"/>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{714E8A15-505B-48F1-9C25-648FA34AD119}tf56160789_win32</Template>
  <TotalTime>164</TotalTime>
  <Words>599</Words>
  <Application>Microsoft Office PowerPoint</Application>
  <PresentationFormat>Widescreen</PresentationFormat>
  <Paragraphs>95</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Bookman Old Style</vt:lpstr>
      <vt:lpstr>Calibri</vt:lpstr>
      <vt:lpstr>Franklin Gothic Book</vt:lpstr>
      <vt:lpstr>Wingdings</vt:lpstr>
      <vt:lpstr>1_RetrospectVTI</vt:lpstr>
      <vt:lpstr>Rice University Boot Camps Virtual Demo Day</vt:lpstr>
      <vt:lpstr>Python developer with a Bachelors's in Math and Ph.D. in Electrical Engineering.   Certified in data analytics and visualization from Rice University with advanced skills in Python, MATLAB, and Excel, SQL database, web application.   Proven records of applying statistical analysis, explanatory, and predictive modeling to generate simulations to support academic research and business analysis.   Passionate to solve complex problems that require mathematical modeling, technology and even better if it can be automated by a script to save time and mitigate errors.</vt:lpstr>
      <vt:lpstr>Portfolio</vt:lpstr>
      <vt:lpstr>Live Weather Tracker</vt:lpstr>
      <vt:lpstr>Real-Time Air Traffic Tracker</vt:lpstr>
      <vt:lpstr>Real Estate Recommendation System</vt:lpstr>
      <vt:lpstr>Extract, Transform, Load (ETL)</vt:lpstr>
      <vt:lpstr>My-Finances (Bank Statement Categorization)</vt:lpstr>
      <vt:lpstr>Personal Blog / Code Repo</vt:lpstr>
      <vt:lpstr>Find 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Rice University Boot Camps Virtual Demo Day</dc:title>
  <dc:creator>Gabriel Pivaro</dc:creator>
  <cp:lastModifiedBy>Gabriel Pivaro</cp:lastModifiedBy>
  <cp:revision>1</cp:revision>
  <dcterms:created xsi:type="dcterms:W3CDTF">2021-03-17T02:30:55Z</dcterms:created>
  <dcterms:modified xsi:type="dcterms:W3CDTF">2021-03-18T00:42:22Z</dcterms:modified>
</cp:coreProperties>
</file>

<file path=docProps/thumbnail.jpeg>
</file>